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 id="2147483665" r:id="rId3"/>
    <p:sldMasterId id="2147483684" r:id="rId4"/>
  </p:sldMasterIdLst>
  <p:notesMasterIdLst>
    <p:notesMasterId r:id="rId24"/>
  </p:notesMasterIdLst>
  <p:sldIdLst>
    <p:sldId id="256" r:id="rId5"/>
    <p:sldId id="257" r:id="rId6"/>
    <p:sldId id="258" r:id="rId7"/>
    <p:sldId id="259" r:id="rId8"/>
    <p:sldId id="260" r:id="rId9"/>
    <p:sldId id="261" r:id="rId10"/>
    <p:sldId id="262" r:id="rId11"/>
    <p:sldId id="263" r:id="rId12"/>
    <p:sldId id="264" r:id="rId13"/>
    <p:sldId id="265" r:id="rId14"/>
    <p:sldId id="266" r:id="rId15"/>
    <p:sldId id="270" r:id="rId16"/>
    <p:sldId id="271" r:id="rId17"/>
    <p:sldId id="272" r:id="rId18"/>
    <p:sldId id="273" r:id="rId19"/>
    <p:sldId id="274" r:id="rId20"/>
    <p:sldId id="275" r:id="rId21"/>
    <p:sldId id="276" r:id="rId22"/>
    <p:sldId id="277" r:id="rId2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769C"/>
    <a:srgbClr val="6027B0"/>
    <a:srgbClr val="2C4C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95343" autoAdjust="0"/>
  </p:normalViewPr>
  <p:slideViewPr>
    <p:cSldViewPr snapToGrid="0">
      <p:cViewPr varScale="1">
        <p:scale>
          <a:sx n="108" d="100"/>
          <a:sy n="108" d="100"/>
        </p:scale>
        <p:origin x="600" y="-6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BE00C8-975B-49CD-B5F8-23323E0CF88C}" type="datetimeFigureOut">
              <a:rPr lang="en-US" smtClean="0"/>
              <a:t>11/11/2025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A8CF9B-EFBF-475C-8A9B-840A48B42F8B}" type="slidenum">
              <a:rPr lang="en-US" smtClean="0"/>
              <a:t>‹#›</a:t>
            </a:fld>
            <a:endParaRPr lang="en-US"/>
          </a:p>
        </p:txBody>
      </p:sp>
    </p:spTree>
    <p:extLst>
      <p:ext uri="{BB962C8B-B14F-4D97-AF65-F5344CB8AC3E}">
        <p14:creationId xmlns:p14="http://schemas.microsoft.com/office/powerpoint/2010/main" val="1594162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A8CF9B-EFBF-475C-8A9B-840A48B42F8B}" type="slidenum">
              <a:rPr lang="en-US" smtClean="0"/>
              <a:t>1</a:t>
            </a:fld>
            <a:endParaRPr lang="en-US"/>
          </a:p>
        </p:txBody>
      </p:sp>
    </p:spTree>
    <p:extLst>
      <p:ext uri="{BB962C8B-B14F-4D97-AF65-F5344CB8AC3E}">
        <p14:creationId xmlns:p14="http://schemas.microsoft.com/office/powerpoint/2010/main" val="2004529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A8CF9B-EFBF-475C-8A9B-840A48B42F8B}" type="slidenum">
              <a:rPr lang="en-US" smtClean="0"/>
              <a:t>9</a:t>
            </a:fld>
            <a:endParaRPr lang="en-US"/>
          </a:p>
        </p:txBody>
      </p:sp>
    </p:spTree>
    <p:extLst>
      <p:ext uri="{BB962C8B-B14F-4D97-AF65-F5344CB8AC3E}">
        <p14:creationId xmlns:p14="http://schemas.microsoft.com/office/powerpoint/2010/main" val="4285197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nxth" TargetMode="External"/><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grpSp>
        <p:nvGrpSpPr>
          <p:cNvPr id="14" name="Google Shape;9;p2"/>
          <p:cNvGrpSpPr/>
          <p:nvPr/>
        </p:nvGrpSpPr>
        <p:grpSpPr>
          <a:xfrm>
            <a:off x="-2399040" y="-3503880"/>
            <a:ext cx="14587560" cy="13746960"/>
            <a:chOff x="-2399040" y="-3503880"/>
            <a:chExt cx="14587560" cy="13746960"/>
          </a:xfrm>
        </p:grpSpPr>
        <p:grpSp>
          <p:nvGrpSpPr>
            <p:cNvPr id="15" name="Google Shape;10;p2"/>
            <p:cNvGrpSpPr/>
            <p:nvPr/>
          </p:nvGrpSpPr>
          <p:grpSpPr>
            <a:xfrm>
              <a:off x="-2399040" y="-3503880"/>
              <a:ext cx="14388840" cy="13746960"/>
              <a:chOff x="-2399040" y="-3503880"/>
              <a:chExt cx="14388840" cy="13746960"/>
            </a:xfrm>
          </p:grpSpPr>
          <p:sp>
            <p:nvSpPr>
              <p:cNvPr id="2" name="Google Shape;11;p2"/>
              <p:cNvSpPr/>
              <p:nvPr/>
            </p:nvSpPr>
            <p:spPr>
              <a:xfrm rot="4815600">
                <a:off x="-1871640" y="-12070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 name="Google Shape;12;p2"/>
              <p:cNvSpPr/>
              <p:nvPr/>
            </p:nvSpPr>
            <p:spPr>
              <a:xfrm rot="4815600">
                <a:off x="-1865160" y="22939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 name="Google Shape;13;p2"/>
              <p:cNvSpPr/>
              <p:nvPr/>
            </p:nvSpPr>
            <p:spPr>
              <a:xfrm rot="4815600">
                <a:off x="5302800" y="-2160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5" name="Google Shape;14;p2"/>
              <p:cNvSpPr/>
              <p:nvPr/>
            </p:nvSpPr>
            <p:spPr>
              <a:xfrm rot="4815600">
                <a:off x="1213920" y="164592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 name="Google Shape;15;p2"/>
              <p:cNvSpPr/>
              <p:nvPr/>
            </p:nvSpPr>
            <p:spPr>
              <a:xfrm rot="4815600">
                <a:off x="939240" y="-30456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7" name="Google Shape;16;p2"/>
            <p:cNvSpPr/>
            <p:nvPr/>
          </p:nvSpPr>
          <p:spPr>
            <a:xfrm rot="4815600">
              <a:off x="3596760" y="4698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 name="Google Shape;17;p2"/>
            <p:cNvSpPr/>
            <p:nvPr/>
          </p:nvSpPr>
          <p:spPr>
            <a:xfrm rot="4815600">
              <a:off x="14868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9" name="Google Shape;18;p2"/>
          <p:cNvPicPr/>
          <p:nvPr/>
        </p:nvPicPr>
        <p:blipFill>
          <a:blip r:embed="rId2">
            <a:alphaModFix amt="21000"/>
          </a:blip>
          <a:stretch/>
        </p:blipFill>
        <p:spPr>
          <a:xfrm>
            <a:off x="0" y="0"/>
            <a:ext cx="9143640" cy="5143320"/>
          </a:xfrm>
          <a:prstGeom prst="rect">
            <a:avLst/>
          </a:prstGeom>
          <a:noFill/>
          <a:ln w="0">
            <a:noFill/>
          </a:ln>
        </p:spPr>
      </p:pic>
      <p:sp>
        <p:nvSpPr>
          <p:cNvPr id="10" name="PlaceHolder 1"/>
          <p:cNvSpPr>
            <a:spLocks noGrp="1"/>
          </p:cNvSpPr>
          <p:nvPr>
            <p:ph type="title"/>
          </p:nvPr>
        </p:nvSpPr>
        <p:spPr>
          <a:xfrm>
            <a:off x="749880" y="1335240"/>
            <a:ext cx="7644240" cy="1561320"/>
          </a:xfrm>
          <a:prstGeom prst="rect">
            <a:avLst/>
          </a:prstGeom>
          <a:noFill/>
          <a:ln w="0">
            <a:noFill/>
          </a:ln>
        </p:spPr>
        <p:txBody>
          <a:bodyPr lIns="91440" tIns="91440" rIns="91440" bIns="91440" anchor="b">
            <a:noAutofit/>
          </a:bodyPr>
          <a:lstStyle/>
          <a:p>
            <a:pPr indent="0">
              <a:buNone/>
            </a:pPr>
            <a:r>
              <a:rPr lang="fr-FR" sz="4400" b="0" u="none" strike="noStrike">
                <a:solidFill>
                  <a:schemeClr val="dk1"/>
                </a:solidFill>
                <a:effectLst/>
                <a:uFillTx/>
                <a:latin typeface="Arial"/>
              </a:rPr>
              <a:t>Click to edit the title text format</a:t>
            </a:r>
          </a:p>
        </p:txBody>
      </p:sp>
      <p:pic>
        <p:nvPicPr>
          <p:cNvPr id="11" name="Google Shape;22;p2"/>
          <p:cNvPicPr/>
          <p:nvPr/>
        </p:nvPicPr>
        <p:blipFill>
          <a:blip r:embed="rId3">
            <a:alphaModFix amt="83000"/>
          </a:blip>
          <a:stretch/>
        </p:blipFill>
        <p:spPr>
          <a:xfrm>
            <a:off x="-1418040" y="2178360"/>
            <a:ext cx="2560680" cy="2468520"/>
          </a:xfrm>
          <a:prstGeom prst="rect">
            <a:avLst/>
          </a:prstGeom>
          <a:noFill/>
          <a:ln w="0">
            <a:noFill/>
          </a:ln>
        </p:spPr>
      </p:pic>
      <p:pic>
        <p:nvPicPr>
          <p:cNvPr id="12" name="Google Shape;23;p2"/>
          <p:cNvPicPr/>
          <p:nvPr/>
        </p:nvPicPr>
        <p:blipFill>
          <a:blip r:embed="rId3">
            <a:alphaModFix amt="73000"/>
          </a:blip>
          <a:stretch/>
        </p:blipFill>
        <p:spPr>
          <a:xfrm rot="10800000">
            <a:off x="8072280" y="643680"/>
            <a:ext cx="1938600" cy="1868760"/>
          </a:xfrm>
          <a:prstGeom prst="rect">
            <a:avLst/>
          </a:prstGeom>
          <a:noFill/>
          <a:ln w="0">
            <a:noFill/>
          </a:ln>
        </p:spPr>
      </p:pic>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grpSp>
        <p:nvGrpSpPr>
          <p:cNvPr id="141" name="Google Shape;261;p22"/>
          <p:cNvGrpSpPr/>
          <p:nvPr/>
        </p:nvGrpSpPr>
        <p:grpSpPr>
          <a:xfrm>
            <a:off x="-2695680" y="-5216040"/>
            <a:ext cx="14471640" cy="14047200"/>
            <a:chOff x="-2695680" y="-5216040"/>
            <a:chExt cx="14471640" cy="14047200"/>
          </a:xfrm>
        </p:grpSpPr>
        <p:sp>
          <p:nvSpPr>
            <p:cNvPr id="142" name="Google Shape;262;p22"/>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43" name="Google Shape;263;p22"/>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44" name="Google Shape;264;p22"/>
            <p:cNvSpPr/>
            <p:nvPr/>
          </p:nvSpPr>
          <p:spPr>
            <a:xfrm rot="16784400" flipV="1">
              <a:off x="5088960" y="-2106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45" name="Google Shape;265;p22"/>
            <p:cNvSpPr/>
            <p:nvPr/>
          </p:nvSpPr>
          <p:spPr>
            <a:xfrm rot="16784400" flipV="1">
              <a:off x="-153360" y="-46274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46" name="Google Shape;266;p22"/>
            <p:cNvSpPr/>
            <p:nvPr/>
          </p:nvSpPr>
          <p:spPr>
            <a:xfrm rot="16784400" flipV="1">
              <a:off x="-1413000" y="2139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147" name="Google Shape;267;p22"/>
          <p:cNvSpPr/>
          <p:nvPr/>
        </p:nvSpPr>
        <p:spPr>
          <a:xfrm rot="4815600">
            <a:off x="4079160" y="1599840"/>
            <a:ext cx="6935040" cy="698976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148" name="Google Shape;268;p22"/>
          <p:cNvPicPr/>
          <p:nvPr/>
        </p:nvPicPr>
        <p:blipFill>
          <a:blip r:embed="rId2">
            <a:alphaModFix amt="21000"/>
          </a:blip>
          <a:stretch/>
        </p:blipFill>
        <p:spPr>
          <a:xfrm>
            <a:off x="0" y="0"/>
            <a:ext cx="9143640" cy="5143320"/>
          </a:xfrm>
          <a:prstGeom prst="rect">
            <a:avLst/>
          </a:prstGeom>
          <a:noFill/>
          <a:ln w="0">
            <a:noFill/>
          </a:ln>
        </p:spPr>
      </p:pic>
      <p:sp>
        <p:nvSpPr>
          <p:cNvPr id="149" name="PlaceHolder 1"/>
          <p:cNvSpPr>
            <a:spLocks noGrp="1"/>
          </p:cNvSpPr>
          <p:nvPr>
            <p:ph type="title"/>
          </p:nvPr>
        </p:nvSpPr>
        <p:spPr>
          <a:xfrm>
            <a:off x="881640" y="1378800"/>
            <a:ext cx="3476160" cy="156780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sp>
        <p:nvSpPr>
          <p:cNvPr id="150" name="PlaceHolder 2"/>
          <p:cNvSpPr>
            <a:spLocks noGrp="1"/>
          </p:cNvSpPr>
          <p:nvPr>
            <p:ph type="body"/>
          </p:nvPr>
        </p:nvSpPr>
        <p:spPr>
          <a:xfrm>
            <a:off x="4793760" y="619200"/>
            <a:ext cx="2967120" cy="3904920"/>
          </a:xfrm>
          <a:prstGeom prst="rect">
            <a:avLst/>
          </a:prstGeom>
          <a:noFill/>
          <a:ln w="9360">
            <a:solidFill>
              <a:schemeClr val="dk1"/>
            </a:solidFill>
            <a:round/>
          </a:ln>
        </p:spPr>
        <p:txBody>
          <a:bodyPr lIns="90000" tIns="45000" rIns="90000" bIns="45000" anchor="t">
            <a:normAutofit fontScale="5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10_1">
    <p:bg>
      <p:bgPr>
        <a:solidFill>
          <a:schemeClr val="lt1"/>
        </a:solidFill>
        <a:effectLst/>
      </p:bgPr>
    </p:bg>
    <p:spTree>
      <p:nvGrpSpPr>
        <p:cNvPr id="1" name=""/>
        <p:cNvGrpSpPr/>
        <p:nvPr/>
      </p:nvGrpSpPr>
      <p:grpSpPr>
        <a:xfrm>
          <a:off x="0" y="0"/>
          <a:ext cx="0" cy="0"/>
          <a:chOff x="0" y="0"/>
          <a:chExt cx="0" cy="0"/>
        </a:xfrm>
      </p:grpSpPr>
      <p:grpSp>
        <p:nvGrpSpPr>
          <p:cNvPr id="151" name="Google Shape;273;p23"/>
          <p:cNvGrpSpPr/>
          <p:nvPr/>
        </p:nvGrpSpPr>
        <p:grpSpPr>
          <a:xfrm>
            <a:off x="-2695680" y="-5216040"/>
            <a:ext cx="14471640" cy="14047200"/>
            <a:chOff x="-2695680" y="-5216040"/>
            <a:chExt cx="14471640" cy="14047200"/>
          </a:xfrm>
        </p:grpSpPr>
        <p:sp>
          <p:nvSpPr>
            <p:cNvPr id="152" name="Google Shape;274;p23"/>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53" name="Google Shape;275;p23"/>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54" name="Google Shape;276;p23"/>
            <p:cNvSpPr/>
            <p:nvPr/>
          </p:nvSpPr>
          <p:spPr>
            <a:xfrm rot="16784400" flipV="1">
              <a:off x="5088960" y="-2106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55" name="Google Shape;277;p23"/>
            <p:cNvSpPr/>
            <p:nvPr/>
          </p:nvSpPr>
          <p:spPr>
            <a:xfrm rot="16784400" flipV="1">
              <a:off x="-153360" y="-46274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56" name="Google Shape;278;p23"/>
            <p:cNvSpPr/>
            <p:nvPr/>
          </p:nvSpPr>
          <p:spPr>
            <a:xfrm rot="16784400" flipV="1">
              <a:off x="-1413000" y="2139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57" name="Google Shape;279;p23"/>
          <p:cNvPicPr/>
          <p:nvPr/>
        </p:nvPicPr>
        <p:blipFill>
          <a:blip r:embed="rId2">
            <a:alphaModFix amt="21000"/>
          </a:blip>
          <a:stretch/>
        </p:blipFill>
        <p:spPr>
          <a:xfrm>
            <a:off x="0" y="0"/>
            <a:ext cx="9143640" cy="5143320"/>
          </a:xfrm>
          <a:prstGeom prst="rect">
            <a:avLst/>
          </a:prstGeom>
          <a:noFill/>
          <a:ln w="0">
            <a:noFill/>
          </a:ln>
        </p:spPr>
      </p:pic>
      <p:sp>
        <p:nvSpPr>
          <p:cNvPr id="158" name="PlaceHolder 1"/>
          <p:cNvSpPr>
            <a:spLocks noGrp="1"/>
          </p:cNvSpPr>
          <p:nvPr>
            <p:ph type="body"/>
          </p:nvPr>
        </p:nvSpPr>
        <p:spPr>
          <a:xfrm>
            <a:off x="4572000" y="1448280"/>
            <a:ext cx="3615120" cy="27241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159" name="PlaceHolder 2"/>
          <p:cNvSpPr>
            <a:spLocks noGrp="1"/>
          </p:cNvSpPr>
          <p:nvPr>
            <p:ph type="body"/>
          </p:nvPr>
        </p:nvSpPr>
        <p:spPr>
          <a:xfrm>
            <a:off x="956880" y="1448280"/>
            <a:ext cx="3615120" cy="27241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
        <p:nvSpPr>
          <p:cNvPr id="160" name="PlaceHolder 3"/>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CUSTOM_6_1_1_1_1_1">
    <p:bg>
      <p:bgPr>
        <a:solidFill>
          <a:schemeClr val="lt1"/>
        </a:solidFill>
        <a:effectLst/>
      </p:bgPr>
    </p:bg>
    <p:spTree>
      <p:nvGrpSpPr>
        <p:cNvPr id="1" name=""/>
        <p:cNvGrpSpPr/>
        <p:nvPr/>
      </p:nvGrpSpPr>
      <p:grpSpPr>
        <a:xfrm>
          <a:off x="0" y="0"/>
          <a:ext cx="0" cy="0"/>
          <a:chOff x="0" y="0"/>
          <a:chExt cx="0" cy="0"/>
        </a:xfrm>
      </p:grpSpPr>
      <p:grpSp>
        <p:nvGrpSpPr>
          <p:cNvPr id="182" name="Google Shape;312;p26"/>
          <p:cNvGrpSpPr/>
          <p:nvPr/>
        </p:nvGrpSpPr>
        <p:grpSpPr>
          <a:xfrm>
            <a:off x="-2695680" y="-5216040"/>
            <a:ext cx="14471640" cy="14047200"/>
            <a:chOff x="-2695680" y="-5216040"/>
            <a:chExt cx="14471640" cy="14047200"/>
          </a:xfrm>
        </p:grpSpPr>
        <p:sp>
          <p:nvSpPr>
            <p:cNvPr id="183" name="Google Shape;313;p26"/>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84" name="Google Shape;314;p26"/>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85" name="Google Shape;315;p26"/>
            <p:cNvSpPr/>
            <p:nvPr/>
          </p:nvSpPr>
          <p:spPr>
            <a:xfrm rot="16784400" flipV="1">
              <a:off x="5088960" y="-2106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86" name="Google Shape;316;p26"/>
            <p:cNvSpPr/>
            <p:nvPr/>
          </p:nvSpPr>
          <p:spPr>
            <a:xfrm rot="16784400" flipV="1">
              <a:off x="-153360" y="-46274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87" name="Google Shape;317;p26"/>
            <p:cNvSpPr/>
            <p:nvPr/>
          </p:nvSpPr>
          <p:spPr>
            <a:xfrm rot="16784400" flipV="1">
              <a:off x="-1413000" y="2139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88" name="Google Shape;318;p26"/>
          <p:cNvPicPr/>
          <p:nvPr/>
        </p:nvPicPr>
        <p:blipFill>
          <a:blip r:embed="rId2">
            <a:alphaModFix amt="21000"/>
          </a:blip>
          <a:stretch/>
        </p:blipFill>
        <p:spPr>
          <a:xfrm>
            <a:off x="0" y="0"/>
            <a:ext cx="9143640" cy="5143320"/>
          </a:xfrm>
          <a:prstGeom prst="rect">
            <a:avLst/>
          </a:prstGeom>
          <a:noFill/>
          <a:ln w="0">
            <a:noFill/>
          </a:ln>
        </p:spPr>
      </p:pic>
      <p:sp>
        <p:nvSpPr>
          <p:cNvPr id="189" name="PlaceHolder 1"/>
          <p:cNvSpPr>
            <a:spLocks noGrp="1"/>
          </p:cNvSpPr>
          <p:nvPr>
            <p:ph type="title"/>
          </p:nvPr>
        </p:nvSpPr>
        <p:spPr>
          <a:xfrm>
            <a:off x="803160" y="3312360"/>
            <a:ext cx="243972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90" name="PlaceHolder 2"/>
          <p:cNvSpPr>
            <a:spLocks noGrp="1"/>
          </p:cNvSpPr>
          <p:nvPr>
            <p:ph type="title"/>
          </p:nvPr>
        </p:nvSpPr>
        <p:spPr>
          <a:xfrm>
            <a:off x="3351960" y="3312360"/>
            <a:ext cx="243972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91" name="PlaceHolder 3"/>
          <p:cNvSpPr>
            <a:spLocks noGrp="1"/>
          </p:cNvSpPr>
          <p:nvPr>
            <p:ph type="title"/>
          </p:nvPr>
        </p:nvSpPr>
        <p:spPr>
          <a:xfrm>
            <a:off x="720000" y="457200"/>
            <a:ext cx="7667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
        <p:nvSpPr>
          <p:cNvPr id="192" name="PlaceHolder 4"/>
          <p:cNvSpPr>
            <a:spLocks noGrp="1"/>
          </p:cNvSpPr>
          <p:nvPr>
            <p:ph type="title"/>
          </p:nvPr>
        </p:nvSpPr>
        <p:spPr>
          <a:xfrm>
            <a:off x="5900760" y="3312360"/>
            <a:ext cx="243972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5_1_1">
    <p:bg>
      <p:bgPr>
        <a:solidFill>
          <a:schemeClr val="lt1"/>
        </a:solidFill>
        <a:effectLst/>
      </p:bgPr>
    </p:bg>
    <p:spTree>
      <p:nvGrpSpPr>
        <p:cNvPr id="1" name=""/>
        <p:cNvGrpSpPr/>
        <p:nvPr/>
      </p:nvGrpSpPr>
      <p:grpSpPr>
        <a:xfrm>
          <a:off x="0" y="0"/>
          <a:ext cx="0" cy="0"/>
          <a:chOff x="0" y="0"/>
          <a:chExt cx="0" cy="0"/>
        </a:xfrm>
      </p:grpSpPr>
      <p:sp>
        <p:nvSpPr>
          <p:cNvPr id="193" name="Google Shape;327;p27"/>
          <p:cNvSpPr/>
          <p:nvPr/>
        </p:nvSpPr>
        <p:spPr>
          <a:xfrm rot="4815600">
            <a:off x="14868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194" name="Google Shape;328;p27"/>
          <p:cNvPicPr/>
          <p:nvPr/>
        </p:nvPicPr>
        <p:blipFill>
          <a:blip r:embed="rId2">
            <a:alphaModFix amt="21000"/>
          </a:blip>
          <a:stretch/>
        </p:blipFill>
        <p:spPr>
          <a:xfrm>
            <a:off x="0" y="0"/>
            <a:ext cx="9143640" cy="5143320"/>
          </a:xfrm>
          <a:prstGeom prst="rect">
            <a:avLst/>
          </a:prstGeom>
          <a:noFill/>
          <a:ln w="0">
            <a:noFill/>
          </a:ln>
        </p:spPr>
      </p:pic>
      <p:grpSp>
        <p:nvGrpSpPr>
          <p:cNvPr id="195" name="Google Shape;329;p27"/>
          <p:cNvGrpSpPr/>
          <p:nvPr/>
        </p:nvGrpSpPr>
        <p:grpSpPr>
          <a:xfrm>
            <a:off x="-2695680" y="-4649760"/>
            <a:ext cx="15291720" cy="13876560"/>
            <a:chOff x="-2695680" y="-4649760"/>
            <a:chExt cx="15291720" cy="13876560"/>
          </a:xfrm>
        </p:grpSpPr>
        <p:sp>
          <p:nvSpPr>
            <p:cNvPr id="196" name="Google Shape;330;p27"/>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7" name="Google Shape;331;p27"/>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8" name="Google Shape;332;p27"/>
            <p:cNvSpPr/>
            <p:nvPr/>
          </p:nvSpPr>
          <p:spPr>
            <a:xfrm rot="16784400" flipV="1">
              <a:off x="5148360" y="-294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9" name="Google Shape;333;p27"/>
            <p:cNvSpPr/>
            <p:nvPr/>
          </p:nvSpPr>
          <p:spPr>
            <a:xfrm rot="16784400" flipV="1">
              <a:off x="4004280" y="-40611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00" name="Google Shape;334;p27"/>
            <p:cNvSpPr/>
            <p:nvPr/>
          </p:nvSpPr>
          <p:spPr>
            <a:xfrm rot="16784400" flipV="1">
              <a:off x="784800" y="2535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01" name="PlaceHolder 1"/>
          <p:cNvSpPr>
            <a:spLocks noGrp="1"/>
          </p:cNvSpPr>
          <p:nvPr>
            <p:ph type="title"/>
          </p:nvPr>
        </p:nvSpPr>
        <p:spPr>
          <a:xfrm>
            <a:off x="1712520" y="1640880"/>
            <a:ext cx="2635920" cy="36684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02" name="PlaceHolder 2"/>
          <p:cNvSpPr>
            <a:spLocks noGrp="1"/>
          </p:cNvSpPr>
          <p:nvPr>
            <p:ph type="title"/>
          </p:nvPr>
        </p:nvSpPr>
        <p:spPr>
          <a:xfrm>
            <a:off x="4784040" y="1640880"/>
            <a:ext cx="2635920" cy="36684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03" name="PlaceHolder 3"/>
          <p:cNvSpPr>
            <a:spLocks noGrp="1"/>
          </p:cNvSpPr>
          <p:nvPr>
            <p:ph type="title"/>
          </p:nvPr>
        </p:nvSpPr>
        <p:spPr>
          <a:xfrm>
            <a:off x="1712520" y="3450240"/>
            <a:ext cx="2635920" cy="36684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04" name="PlaceHolder 4"/>
          <p:cNvSpPr>
            <a:spLocks noGrp="1"/>
          </p:cNvSpPr>
          <p:nvPr>
            <p:ph type="title"/>
          </p:nvPr>
        </p:nvSpPr>
        <p:spPr>
          <a:xfrm>
            <a:off x="4784040" y="3450240"/>
            <a:ext cx="2635920" cy="36684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05" name="PlaceHolder 5"/>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grpSp>
        <p:nvGrpSpPr>
          <p:cNvPr id="310" name="Google Shape;51;p5"/>
          <p:cNvGrpSpPr/>
          <p:nvPr/>
        </p:nvGrpSpPr>
        <p:grpSpPr>
          <a:xfrm>
            <a:off x="-2695680" y="-4649760"/>
            <a:ext cx="15291720" cy="13378680"/>
            <a:chOff x="-2695680" y="-4649760"/>
            <a:chExt cx="15291720" cy="13378680"/>
          </a:xfrm>
        </p:grpSpPr>
        <p:sp>
          <p:nvSpPr>
            <p:cNvPr id="311" name="Google Shape;52;p5"/>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12" name="Google Shape;53;p5"/>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13" name="Google Shape;54;p5"/>
            <p:cNvSpPr/>
            <p:nvPr/>
          </p:nvSpPr>
          <p:spPr>
            <a:xfrm rot="16784400" flipV="1">
              <a:off x="5148360" y="-294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14" name="Google Shape;55;p5"/>
            <p:cNvSpPr/>
            <p:nvPr/>
          </p:nvSpPr>
          <p:spPr>
            <a:xfrm rot="16784400" flipV="1">
              <a:off x="4004280" y="-40611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15" name="Google Shape;56;p5"/>
            <p:cNvSpPr/>
            <p:nvPr/>
          </p:nvSpPr>
          <p:spPr>
            <a:xfrm rot="16784400" flipV="1">
              <a:off x="3914280" y="20372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16" name="Google Shape;57;p5"/>
          <p:cNvPicPr/>
          <p:nvPr/>
        </p:nvPicPr>
        <p:blipFill>
          <a:blip r:embed="rId2">
            <a:alphaModFix amt="21000"/>
          </a:blip>
          <a:stretch/>
        </p:blipFill>
        <p:spPr>
          <a:xfrm>
            <a:off x="0" y="0"/>
            <a:ext cx="9143640" cy="5143320"/>
          </a:xfrm>
          <a:prstGeom prst="rect">
            <a:avLst/>
          </a:prstGeom>
          <a:noFill/>
          <a:ln w="0">
            <a:noFill/>
          </a:ln>
        </p:spPr>
      </p:pic>
      <p:sp>
        <p:nvSpPr>
          <p:cNvPr id="317" name="Google Shape;58;p5"/>
          <p:cNvSpPr/>
          <p:nvPr/>
        </p:nvSpPr>
        <p:spPr>
          <a:xfrm rot="4815600">
            <a:off x="-1501560" y="24843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18" name="PlaceHolder 1"/>
          <p:cNvSpPr>
            <a:spLocks noGrp="1"/>
          </p:cNvSpPr>
          <p:nvPr>
            <p:ph type="title"/>
          </p:nvPr>
        </p:nvSpPr>
        <p:spPr>
          <a:xfrm>
            <a:off x="1537920" y="2126520"/>
            <a:ext cx="2804400" cy="55872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sp>
        <p:nvSpPr>
          <p:cNvPr id="319" name="PlaceHolder 2"/>
          <p:cNvSpPr>
            <a:spLocks noGrp="1"/>
          </p:cNvSpPr>
          <p:nvPr>
            <p:ph type="title"/>
          </p:nvPr>
        </p:nvSpPr>
        <p:spPr>
          <a:xfrm>
            <a:off x="4782240" y="2126520"/>
            <a:ext cx="2804400" cy="55872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sp>
        <p:nvSpPr>
          <p:cNvPr id="320" name="Google Shape;63;p5"/>
          <p:cNvSpPr/>
          <p:nvPr/>
        </p:nvSpPr>
        <p:spPr>
          <a:xfrm rot="5984400" flipH="1">
            <a:off x="-1698480" y="-43804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grpSp>
        <p:nvGrpSpPr>
          <p:cNvPr id="330" name="Google Shape;75;p7"/>
          <p:cNvGrpSpPr/>
          <p:nvPr/>
        </p:nvGrpSpPr>
        <p:grpSpPr>
          <a:xfrm>
            <a:off x="-2695680" y="-5216040"/>
            <a:ext cx="14471640" cy="14047200"/>
            <a:chOff x="-2695680" y="-5216040"/>
            <a:chExt cx="14471640" cy="14047200"/>
          </a:xfrm>
        </p:grpSpPr>
        <p:sp>
          <p:nvSpPr>
            <p:cNvPr id="331" name="Google Shape;76;p7"/>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32" name="Google Shape;77;p7"/>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33" name="Google Shape;78;p7"/>
            <p:cNvSpPr/>
            <p:nvPr/>
          </p:nvSpPr>
          <p:spPr>
            <a:xfrm rot="16784400" flipV="1">
              <a:off x="5088960" y="-2106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34" name="Google Shape;79;p7"/>
            <p:cNvSpPr/>
            <p:nvPr/>
          </p:nvSpPr>
          <p:spPr>
            <a:xfrm rot="16784400" flipV="1">
              <a:off x="-153360" y="-46274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35" name="Google Shape;80;p7"/>
            <p:cNvSpPr/>
            <p:nvPr/>
          </p:nvSpPr>
          <p:spPr>
            <a:xfrm rot="16784400" flipV="1">
              <a:off x="-1413000" y="2139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36" name="Google Shape;81;p7"/>
          <p:cNvSpPr/>
          <p:nvPr/>
        </p:nvSpPr>
        <p:spPr>
          <a:xfrm rot="4815600">
            <a:off x="4079160" y="1599840"/>
            <a:ext cx="6935040" cy="698976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337" name="Google Shape;82;p7"/>
          <p:cNvPicPr/>
          <p:nvPr/>
        </p:nvPicPr>
        <p:blipFill>
          <a:blip r:embed="rId2">
            <a:alphaModFix amt="21000"/>
          </a:blip>
          <a:stretch/>
        </p:blipFill>
        <p:spPr>
          <a:xfrm>
            <a:off x="0" y="0"/>
            <a:ext cx="9143640" cy="5143320"/>
          </a:xfrm>
          <a:prstGeom prst="rect">
            <a:avLst/>
          </a:prstGeom>
          <a:noFill/>
          <a:ln w="0">
            <a:noFill/>
          </a:ln>
        </p:spPr>
      </p:pic>
      <p:sp>
        <p:nvSpPr>
          <p:cNvPr id="338" name="PlaceHolder 1"/>
          <p:cNvSpPr>
            <a:spLocks noGrp="1"/>
          </p:cNvSpPr>
          <p:nvPr>
            <p:ph type="title"/>
          </p:nvPr>
        </p:nvSpPr>
        <p:spPr>
          <a:xfrm>
            <a:off x="881640" y="1378800"/>
            <a:ext cx="3476160" cy="156780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sp>
        <p:nvSpPr>
          <p:cNvPr id="339" name="PlaceHolder 2"/>
          <p:cNvSpPr>
            <a:spLocks noGrp="1"/>
          </p:cNvSpPr>
          <p:nvPr>
            <p:ph type="body"/>
          </p:nvPr>
        </p:nvSpPr>
        <p:spPr>
          <a:xfrm>
            <a:off x="4793760" y="619200"/>
            <a:ext cx="2967120" cy="3904920"/>
          </a:xfrm>
          <a:prstGeom prst="rect">
            <a:avLst/>
          </a:prstGeom>
          <a:noFill/>
          <a:ln w="9360">
            <a:solidFill>
              <a:schemeClr val="dk1"/>
            </a:solidFill>
            <a:round/>
          </a:ln>
        </p:spPr>
        <p:txBody>
          <a:bodyPr lIns="90000" tIns="45000" rIns="90000" bIns="45000" anchor="t">
            <a:normAutofit fontScale="5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grpSp>
        <p:nvGrpSpPr>
          <p:cNvPr id="22" name="Google Shape;130;p13"/>
          <p:cNvGrpSpPr/>
          <p:nvPr/>
        </p:nvGrpSpPr>
        <p:grpSpPr>
          <a:xfrm>
            <a:off x="-4423680" y="-4210200"/>
            <a:ext cx="18226800" cy="14425200"/>
            <a:chOff x="-4423680" y="-4210200"/>
            <a:chExt cx="18226800" cy="14425200"/>
          </a:xfrm>
        </p:grpSpPr>
        <p:grpSp>
          <p:nvGrpSpPr>
            <p:cNvPr id="23" name="Google Shape;131;p13"/>
            <p:cNvGrpSpPr/>
            <p:nvPr/>
          </p:nvGrpSpPr>
          <p:grpSpPr>
            <a:xfrm>
              <a:off x="-4423680" y="-4210200"/>
              <a:ext cx="18226800" cy="14425200"/>
              <a:chOff x="-4423680" y="-4210200"/>
              <a:chExt cx="18226800" cy="14425200"/>
            </a:xfrm>
          </p:grpSpPr>
          <p:sp>
            <p:nvSpPr>
              <p:cNvPr id="24" name="Google Shape;132;p13"/>
              <p:cNvSpPr/>
              <p:nvPr/>
            </p:nvSpPr>
            <p:spPr>
              <a:xfrm rot="16784400" flipH="1">
                <a:off x="6062400" y="-372960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 name="Google Shape;133;p13"/>
              <p:cNvSpPr/>
              <p:nvPr/>
            </p:nvSpPr>
            <p:spPr>
              <a:xfrm rot="16784400" flipH="1">
                <a:off x="-1945800" y="-26020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 name="Google Shape;134;p13"/>
              <p:cNvSpPr/>
              <p:nvPr/>
            </p:nvSpPr>
            <p:spPr>
              <a:xfrm rot="16784400" flipH="1">
                <a:off x="-3921120" y="-2804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7" name="Google Shape;135;p13"/>
              <p:cNvSpPr/>
              <p:nvPr/>
            </p:nvSpPr>
            <p:spPr>
              <a:xfrm rot="16784400" flipH="1">
                <a:off x="-3704400" y="16174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 name="Google Shape;136;p13"/>
              <p:cNvSpPr/>
              <p:nvPr/>
            </p:nvSpPr>
            <p:spPr>
              <a:xfrm rot="16784400" flipH="1">
                <a:off x="7115760" y="-13226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9" name="Google Shape;137;p13"/>
            <p:cNvSpPr/>
            <p:nvPr/>
          </p:nvSpPr>
          <p:spPr>
            <a:xfrm rot="16784400" flipH="1">
              <a:off x="7851960" y="17341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0" name="Google Shape;138;p13"/>
          <p:cNvPicPr/>
          <p:nvPr/>
        </p:nvPicPr>
        <p:blipFill>
          <a:blip r:embed="rId2">
            <a:alphaModFix amt="21000"/>
          </a:blip>
          <a:stretch/>
        </p:blipFill>
        <p:spPr>
          <a:xfrm>
            <a:off x="0" y="0"/>
            <a:ext cx="9143640" cy="5143320"/>
          </a:xfrm>
          <a:prstGeom prst="rect">
            <a:avLst/>
          </a:prstGeom>
          <a:noFill/>
          <a:ln w="0">
            <a:noFill/>
          </a:ln>
        </p:spPr>
      </p:pic>
      <p:sp>
        <p:nvSpPr>
          <p:cNvPr id="31" name="PlaceHolder 1"/>
          <p:cNvSpPr>
            <a:spLocks noGrp="1"/>
          </p:cNvSpPr>
          <p:nvPr>
            <p:ph type="title"/>
          </p:nvPr>
        </p:nvSpPr>
        <p:spPr>
          <a:xfrm>
            <a:off x="928440" y="1655280"/>
            <a:ext cx="1144080" cy="527040"/>
          </a:xfrm>
          <a:prstGeom prst="rect">
            <a:avLst/>
          </a:prstGeom>
          <a:noFill/>
          <a:ln w="0">
            <a:noFill/>
          </a:ln>
        </p:spPr>
        <p:txBody>
          <a:bodyPr lIns="91440" tIns="91440" rIns="91440" bIns="91440" anchor="ctr">
            <a:noAutofit/>
          </a:bodyPr>
          <a:lstStyle/>
          <a:p>
            <a:pPr indent="0" algn="r">
              <a:lnSpc>
                <a:spcPct val="100000"/>
              </a:lnSpc>
              <a:buNone/>
            </a:pPr>
            <a:r>
              <a:rPr lang="fr-FR" sz="3800" b="0"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32" name="PlaceHolder 2"/>
          <p:cNvSpPr>
            <a:spLocks noGrp="1"/>
          </p:cNvSpPr>
          <p:nvPr>
            <p:ph type="title"/>
          </p:nvPr>
        </p:nvSpPr>
        <p:spPr>
          <a:xfrm>
            <a:off x="928440" y="3552840"/>
            <a:ext cx="1144080" cy="527040"/>
          </a:xfrm>
          <a:prstGeom prst="rect">
            <a:avLst/>
          </a:prstGeom>
          <a:noFill/>
          <a:ln w="0">
            <a:noFill/>
          </a:ln>
        </p:spPr>
        <p:txBody>
          <a:bodyPr lIns="91440" tIns="91440" rIns="91440" bIns="91440" anchor="ctr">
            <a:noAutofit/>
          </a:bodyPr>
          <a:lstStyle/>
          <a:p>
            <a:pPr indent="0" algn="r">
              <a:lnSpc>
                <a:spcPct val="100000"/>
              </a:lnSpc>
              <a:buNone/>
            </a:pPr>
            <a:r>
              <a:rPr lang="fr-FR" sz="3800" b="0"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33" name="PlaceHolder 3"/>
          <p:cNvSpPr>
            <a:spLocks noGrp="1"/>
          </p:cNvSpPr>
          <p:nvPr>
            <p:ph type="title"/>
          </p:nvPr>
        </p:nvSpPr>
        <p:spPr>
          <a:xfrm>
            <a:off x="4594320" y="1655280"/>
            <a:ext cx="1144080" cy="527040"/>
          </a:xfrm>
          <a:prstGeom prst="rect">
            <a:avLst/>
          </a:prstGeom>
          <a:noFill/>
          <a:ln w="0">
            <a:noFill/>
          </a:ln>
        </p:spPr>
        <p:txBody>
          <a:bodyPr lIns="91440" tIns="91440" rIns="91440" bIns="91440" anchor="ctr">
            <a:noAutofit/>
          </a:bodyPr>
          <a:lstStyle/>
          <a:p>
            <a:pPr indent="0" algn="r">
              <a:lnSpc>
                <a:spcPct val="100000"/>
              </a:lnSpc>
              <a:buNone/>
            </a:pPr>
            <a:r>
              <a:rPr lang="fr-FR" sz="3800" b="0"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34" name="PlaceHolder 4"/>
          <p:cNvSpPr>
            <a:spLocks noGrp="1"/>
          </p:cNvSpPr>
          <p:nvPr>
            <p:ph type="title"/>
          </p:nvPr>
        </p:nvSpPr>
        <p:spPr>
          <a:xfrm>
            <a:off x="4594320" y="3552840"/>
            <a:ext cx="1144080" cy="527040"/>
          </a:xfrm>
          <a:prstGeom prst="rect">
            <a:avLst/>
          </a:prstGeom>
          <a:noFill/>
          <a:ln w="0">
            <a:noFill/>
          </a:ln>
        </p:spPr>
        <p:txBody>
          <a:bodyPr lIns="91440" tIns="91440" rIns="91440" bIns="91440" anchor="ctr">
            <a:noAutofit/>
          </a:bodyPr>
          <a:lstStyle/>
          <a:p>
            <a:pPr indent="0" algn="r">
              <a:lnSpc>
                <a:spcPct val="100000"/>
              </a:lnSpc>
              <a:buNone/>
            </a:pPr>
            <a:r>
              <a:rPr lang="fr-FR" sz="3800" b="0"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35" name="PlaceHolder 5"/>
          <p:cNvSpPr>
            <a:spLocks noGrp="1"/>
          </p:cNvSpPr>
          <p:nvPr>
            <p:ph type="title"/>
          </p:nvPr>
        </p:nvSpPr>
        <p:spPr>
          <a:xfrm>
            <a:off x="734040" y="457200"/>
            <a:ext cx="7674480" cy="52704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grpSp>
        <p:nvGrpSpPr>
          <p:cNvPr id="57" name="Google Shape;179;p16"/>
          <p:cNvGrpSpPr/>
          <p:nvPr/>
        </p:nvGrpSpPr>
        <p:grpSpPr>
          <a:xfrm>
            <a:off x="-2849760" y="-4172760"/>
            <a:ext cx="14588280" cy="13748040"/>
            <a:chOff x="-2849760" y="-4172760"/>
            <a:chExt cx="14588280" cy="13748040"/>
          </a:xfrm>
        </p:grpSpPr>
        <p:grpSp>
          <p:nvGrpSpPr>
            <p:cNvPr id="58" name="Google Shape;180;p16"/>
            <p:cNvGrpSpPr/>
            <p:nvPr/>
          </p:nvGrpSpPr>
          <p:grpSpPr>
            <a:xfrm>
              <a:off x="-2849760" y="-4172760"/>
              <a:ext cx="14389200" cy="13748040"/>
              <a:chOff x="-2849760" y="-4172760"/>
              <a:chExt cx="14389200" cy="13748040"/>
            </a:xfrm>
          </p:grpSpPr>
          <p:sp>
            <p:nvSpPr>
              <p:cNvPr id="59" name="Google Shape;181;p16"/>
              <p:cNvSpPr/>
              <p:nvPr/>
            </p:nvSpPr>
            <p:spPr>
              <a:xfrm rot="16784400" flipV="1">
                <a:off x="-2322000" y="7394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0" name="Google Shape;182;p16"/>
              <p:cNvSpPr/>
              <p:nvPr/>
            </p:nvSpPr>
            <p:spPr>
              <a:xfrm rot="16784400" flipV="1">
                <a:off x="-2315520" y="-11793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1" name="Google Shape;183;p16"/>
              <p:cNvSpPr/>
              <p:nvPr/>
            </p:nvSpPr>
            <p:spPr>
              <a:xfrm rot="16784400" flipV="1">
                <a:off x="4852440" y="540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2" name="Google Shape;184;p16"/>
              <p:cNvSpPr/>
              <p:nvPr/>
            </p:nvSpPr>
            <p:spPr>
              <a:xfrm rot="16784400" flipV="1">
                <a:off x="763920" y="-35841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3" name="Google Shape;185;p16"/>
              <p:cNvSpPr/>
              <p:nvPr/>
            </p:nvSpPr>
            <p:spPr>
              <a:xfrm rot="16784400" flipV="1">
                <a:off x="488880" y="28836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64" name="Google Shape;186;p16"/>
            <p:cNvSpPr/>
            <p:nvPr/>
          </p:nvSpPr>
          <p:spPr>
            <a:xfrm rot="16784400" flipV="1">
              <a:off x="3146760" y="-24080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65" name="Google Shape;187;p16"/>
            <p:cNvSpPr/>
            <p:nvPr/>
          </p:nvSpPr>
          <p:spPr>
            <a:xfrm rot="16784400" flipV="1">
              <a:off x="-300960" y="-14176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66" name="Google Shape;188;p16"/>
          <p:cNvPicPr/>
          <p:nvPr/>
        </p:nvPicPr>
        <p:blipFill>
          <a:blip r:embed="rId2">
            <a:alphaModFix amt="21000"/>
          </a:blip>
          <a:stretch/>
        </p:blipFill>
        <p:spPr>
          <a:xfrm>
            <a:off x="0" y="0"/>
            <a:ext cx="9143640" cy="5143320"/>
          </a:xfrm>
          <a:prstGeom prst="rect">
            <a:avLst/>
          </a:prstGeom>
          <a:noFill/>
          <a:ln w="0">
            <a:noFill/>
          </a:ln>
        </p:spPr>
      </p:pic>
      <p:sp>
        <p:nvSpPr>
          <p:cNvPr id="67" name="PlaceHolder 1"/>
          <p:cNvSpPr>
            <a:spLocks noGrp="1"/>
          </p:cNvSpPr>
          <p:nvPr>
            <p:ph type="title"/>
          </p:nvPr>
        </p:nvSpPr>
        <p:spPr>
          <a:xfrm>
            <a:off x="856080" y="457200"/>
            <a:ext cx="743076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chemeClr val="lt1"/>
        </a:solidFill>
        <a:effectLst/>
      </p:bgPr>
    </p:bg>
    <p:spTree>
      <p:nvGrpSpPr>
        <p:cNvPr id="1" name=""/>
        <p:cNvGrpSpPr/>
        <p:nvPr/>
      </p:nvGrpSpPr>
      <p:grpSpPr>
        <a:xfrm>
          <a:off x="0" y="0"/>
          <a:ext cx="0" cy="0"/>
          <a:chOff x="0" y="0"/>
          <a:chExt cx="0" cy="0"/>
        </a:xfrm>
      </p:grpSpPr>
      <p:grpSp>
        <p:nvGrpSpPr>
          <p:cNvPr id="68" name="Google Shape;191;p17"/>
          <p:cNvGrpSpPr/>
          <p:nvPr/>
        </p:nvGrpSpPr>
        <p:grpSpPr>
          <a:xfrm>
            <a:off x="-3456360" y="-3517560"/>
            <a:ext cx="14929200" cy="12820680"/>
            <a:chOff x="-3456360" y="-3517560"/>
            <a:chExt cx="14929200" cy="12820680"/>
          </a:xfrm>
        </p:grpSpPr>
        <p:grpSp>
          <p:nvGrpSpPr>
            <p:cNvPr id="69" name="Google Shape;192;p17"/>
            <p:cNvGrpSpPr/>
            <p:nvPr/>
          </p:nvGrpSpPr>
          <p:grpSpPr>
            <a:xfrm>
              <a:off x="-2916000" y="-3517560"/>
              <a:ext cx="14388840" cy="12820680"/>
              <a:chOff x="-2916000" y="-3517560"/>
              <a:chExt cx="14388840" cy="12820680"/>
            </a:xfrm>
          </p:grpSpPr>
          <p:sp>
            <p:nvSpPr>
              <p:cNvPr id="70" name="Google Shape;193;p17"/>
              <p:cNvSpPr/>
              <p:nvPr/>
            </p:nvSpPr>
            <p:spPr>
              <a:xfrm rot="16784400" flipH="1">
                <a:off x="4458240" y="-12207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71" name="Google Shape;194;p17"/>
              <p:cNvSpPr/>
              <p:nvPr/>
            </p:nvSpPr>
            <p:spPr>
              <a:xfrm rot="16784400" flipH="1">
                <a:off x="6020640" y="2280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72" name="Google Shape;195;p17"/>
              <p:cNvSpPr/>
              <p:nvPr/>
            </p:nvSpPr>
            <p:spPr>
              <a:xfrm rot="16784400" flipH="1">
                <a:off x="-2413440" y="-2296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73" name="Google Shape;196;p17"/>
              <p:cNvSpPr/>
              <p:nvPr/>
            </p:nvSpPr>
            <p:spPr>
              <a:xfrm rot="16784400" flipH="1">
                <a:off x="-748800" y="7056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74" name="Google Shape;197;p17"/>
              <p:cNvSpPr/>
              <p:nvPr/>
            </p:nvSpPr>
            <p:spPr>
              <a:xfrm rot="16784400" flipH="1">
                <a:off x="1949400" y="-30592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75" name="Google Shape;198;p17"/>
            <p:cNvSpPr/>
            <p:nvPr/>
          </p:nvSpPr>
          <p:spPr>
            <a:xfrm rot="16784400" flipH="1">
              <a:off x="-2810880" y="-25794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76" name="Google Shape;199;p17"/>
            <p:cNvSpPr/>
            <p:nvPr/>
          </p:nvSpPr>
          <p:spPr>
            <a:xfrm rot="16784400" flipH="1">
              <a:off x="-1116720" y="31460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77" name="Google Shape;200;p17"/>
          <p:cNvPicPr/>
          <p:nvPr/>
        </p:nvPicPr>
        <p:blipFill>
          <a:blip r:embed="rId2">
            <a:alphaModFix amt="21000"/>
          </a:blip>
          <a:stretch/>
        </p:blipFill>
        <p:spPr>
          <a:xfrm>
            <a:off x="0" y="0"/>
            <a:ext cx="9143640" cy="5143320"/>
          </a:xfrm>
          <a:prstGeom prst="rect">
            <a:avLst/>
          </a:prstGeom>
          <a:noFill/>
          <a:ln w="0">
            <a:noFill/>
          </a:ln>
        </p:spPr>
      </p:pic>
      <p:sp>
        <p:nvSpPr>
          <p:cNvPr id="78" name="PlaceHolder 1"/>
          <p:cNvSpPr>
            <a:spLocks noGrp="1"/>
          </p:cNvSpPr>
          <p:nvPr>
            <p:ph type="title"/>
          </p:nvPr>
        </p:nvSpPr>
        <p:spPr>
          <a:xfrm>
            <a:off x="856080" y="457200"/>
            <a:ext cx="743076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_1_1">
    <p:bg>
      <p:bgPr>
        <a:solidFill>
          <a:schemeClr val="lt1"/>
        </a:solidFill>
        <a:effectLst/>
      </p:bgPr>
    </p:bg>
    <p:spTree>
      <p:nvGrpSpPr>
        <p:cNvPr id="1" name=""/>
        <p:cNvGrpSpPr/>
        <p:nvPr/>
      </p:nvGrpSpPr>
      <p:grpSpPr>
        <a:xfrm>
          <a:off x="0" y="0"/>
          <a:ext cx="0" cy="0"/>
          <a:chOff x="0" y="0"/>
          <a:chExt cx="0" cy="0"/>
        </a:xfrm>
      </p:grpSpPr>
      <p:grpSp>
        <p:nvGrpSpPr>
          <p:cNvPr id="36" name="Google Shape;153;p14"/>
          <p:cNvGrpSpPr/>
          <p:nvPr/>
        </p:nvGrpSpPr>
        <p:grpSpPr>
          <a:xfrm>
            <a:off x="-2399040" y="-3503880"/>
            <a:ext cx="14587560" cy="13746960"/>
            <a:chOff x="-2399040" y="-3503880"/>
            <a:chExt cx="14587560" cy="13746960"/>
          </a:xfrm>
        </p:grpSpPr>
        <p:grpSp>
          <p:nvGrpSpPr>
            <p:cNvPr id="37" name="Google Shape;154;p14"/>
            <p:cNvGrpSpPr/>
            <p:nvPr/>
          </p:nvGrpSpPr>
          <p:grpSpPr>
            <a:xfrm>
              <a:off x="-2399040" y="-3503880"/>
              <a:ext cx="14388840" cy="13746960"/>
              <a:chOff x="-2399040" y="-3503880"/>
              <a:chExt cx="14388840" cy="13746960"/>
            </a:xfrm>
          </p:grpSpPr>
          <p:sp>
            <p:nvSpPr>
              <p:cNvPr id="38" name="Google Shape;155;p14"/>
              <p:cNvSpPr/>
              <p:nvPr/>
            </p:nvSpPr>
            <p:spPr>
              <a:xfrm rot="4815600">
                <a:off x="-1871640" y="-12070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9" name="Google Shape;156;p14"/>
              <p:cNvSpPr/>
              <p:nvPr/>
            </p:nvSpPr>
            <p:spPr>
              <a:xfrm rot="4815600">
                <a:off x="-1865160" y="22939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0" name="Google Shape;157;p14"/>
              <p:cNvSpPr/>
              <p:nvPr/>
            </p:nvSpPr>
            <p:spPr>
              <a:xfrm rot="4815600">
                <a:off x="5302800" y="-2160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1" name="Google Shape;158;p14"/>
              <p:cNvSpPr/>
              <p:nvPr/>
            </p:nvSpPr>
            <p:spPr>
              <a:xfrm rot="4815600">
                <a:off x="1213920" y="164592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2" name="Google Shape;159;p14"/>
              <p:cNvSpPr/>
              <p:nvPr/>
            </p:nvSpPr>
            <p:spPr>
              <a:xfrm rot="4815600">
                <a:off x="939240" y="-30456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3" name="Google Shape;160;p14"/>
            <p:cNvSpPr/>
            <p:nvPr/>
          </p:nvSpPr>
          <p:spPr>
            <a:xfrm rot="4815600">
              <a:off x="3596760" y="4698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4" name="Google Shape;161;p14"/>
            <p:cNvSpPr/>
            <p:nvPr/>
          </p:nvSpPr>
          <p:spPr>
            <a:xfrm rot="4815600">
              <a:off x="14868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45" name="Google Shape;162;p14"/>
          <p:cNvPicPr/>
          <p:nvPr/>
        </p:nvPicPr>
        <p:blipFill>
          <a:blip r:embed="rId2">
            <a:alphaModFix amt="21000"/>
          </a:blip>
          <a:stretch/>
        </p:blipFill>
        <p:spPr>
          <a:xfrm>
            <a:off x="0" y="0"/>
            <a:ext cx="9143640" cy="5143320"/>
          </a:xfrm>
          <a:prstGeom prst="rect">
            <a:avLst/>
          </a:prstGeom>
          <a:noFill/>
          <a:ln w="0">
            <a:noFill/>
          </a:ln>
        </p:spPr>
      </p:pic>
      <p:sp>
        <p:nvSpPr>
          <p:cNvPr id="46" name="PlaceHolder 1"/>
          <p:cNvSpPr>
            <a:spLocks noGrp="1"/>
          </p:cNvSpPr>
          <p:nvPr>
            <p:ph type="title"/>
          </p:nvPr>
        </p:nvSpPr>
        <p:spPr>
          <a:xfrm>
            <a:off x="1774080" y="2943000"/>
            <a:ext cx="5595120" cy="484560"/>
          </a:xfrm>
          <a:prstGeom prst="rect">
            <a:avLst/>
          </a:prstGeom>
          <a:noFill/>
          <a:ln w="0">
            <a:noFill/>
          </a:ln>
        </p:spPr>
        <p:txBody>
          <a:bodyPr lIns="91440" tIns="91440" rIns="91440" bIns="91440" anchor="t">
            <a:noAutofit/>
          </a:bodyPr>
          <a:lstStyle/>
          <a:p>
            <a:pPr indent="0">
              <a:buNone/>
            </a:pPr>
            <a:r>
              <a:rPr lang="fr-FR" sz="19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_1_1">
    <p:bg>
      <p:bgPr>
        <a:solidFill>
          <a:schemeClr val="lt1"/>
        </a:solidFill>
        <a:effectLst/>
      </p:bgPr>
    </p:bg>
    <p:spTree>
      <p:nvGrpSpPr>
        <p:cNvPr id="1" name=""/>
        <p:cNvGrpSpPr/>
        <p:nvPr/>
      </p:nvGrpSpPr>
      <p:grpSpPr>
        <a:xfrm>
          <a:off x="0" y="0"/>
          <a:ext cx="0" cy="0"/>
          <a:chOff x="0" y="0"/>
          <a:chExt cx="0" cy="0"/>
        </a:xfrm>
      </p:grpSpPr>
      <p:grpSp>
        <p:nvGrpSpPr>
          <p:cNvPr id="90" name="Google Shape;217;p19"/>
          <p:cNvGrpSpPr/>
          <p:nvPr/>
        </p:nvGrpSpPr>
        <p:grpSpPr>
          <a:xfrm>
            <a:off x="-4537080" y="-5036040"/>
            <a:ext cx="20176920" cy="14919480"/>
            <a:chOff x="-4537080" y="-5036040"/>
            <a:chExt cx="20176920" cy="14919480"/>
          </a:xfrm>
        </p:grpSpPr>
        <p:sp>
          <p:nvSpPr>
            <p:cNvPr id="91" name="Google Shape;218;p19"/>
            <p:cNvSpPr/>
            <p:nvPr/>
          </p:nvSpPr>
          <p:spPr>
            <a:xfrm rot="19006200" flipH="1">
              <a:off x="6029280" y="-667080"/>
              <a:ext cx="7945560" cy="800892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92" name="Google Shape;219;p19"/>
            <p:cNvGrpSpPr/>
            <p:nvPr/>
          </p:nvGrpSpPr>
          <p:grpSpPr>
            <a:xfrm>
              <a:off x="-4537080" y="-5036040"/>
              <a:ext cx="16016760" cy="14919480"/>
              <a:chOff x="-4537080" y="-5036040"/>
              <a:chExt cx="16016760" cy="14919480"/>
            </a:xfrm>
          </p:grpSpPr>
          <p:sp>
            <p:nvSpPr>
              <p:cNvPr id="93" name="Google Shape;220;p19"/>
              <p:cNvSpPr/>
              <p:nvPr/>
            </p:nvSpPr>
            <p:spPr>
              <a:xfrm rot="8206800" flipV="1">
                <a:off x="3633840" y="-3560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4" name="Google Shape;221;p19"/>
              <p:cNvSpPr/>
              <p:nvPr/>
            </p:nvSpPr>
            <p:spPr>
              <a:xfrm rot="8206800" flipV="1">
                <a:off x="3408120" y="30679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5" name="Google Shape;222;p19"/>
              <p:cNvSpPr/>
              <p:nvPr/>
            </p:nvSpPr>
            <p:spPr>
              <a:xfrm rot="8206800" flipV="1">
                <a:off x="-2325960" y="-37641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6" name="Google Shape;223;p19"/>
              <p:cNvSpPr/>
              <p:nvPr/>
            </p:nvSpPr>
            <p:spPr>
              <a:xfrm rot="8206800" flipV="1">
                <a:off x="-2872440" y="240120"/>
                <a:ext cx="7945560" cy="800892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7" name="Google Shape;224;p19"/>
              <p:cNvSpPr/>
              <p:nvPr/>
            </p:nvSpPr>
            <p:spPr>
              <a:xfrm rot="8206800" flipV="1">
                <a:off x="2861280" y="-33951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pic>
        <p:nvPicPr>
          <p:cNvPr id="98" name="Google Shape;225;p19"/>
          <p:cNvPicPr/>
          <p:nvPr/>
        </p:nvPicPr>
        <p:blipFill>
          <a:blip r:embed="rId2">
            <a:alphaModFix amt="21000"/>
          </a:blip>
          <a:stretch/>
        </p:blipFill>
        <p:spPr>
          <a:xfrm>
            <a:off x="0" y="0"/>
            <a:ext cx="9143640" cy="5143320"/>
          </a:xfrm>
          <a:prstGeom prst="rect">
            <a:avLst/>
          </a:prstGeom>
          <a:noFill/>
          <a:ln w="0">
            <a:noFill/>
          </a:ln>
        </p:spPr>
      </p:pic>
      <p:sp>
        <p:nvSpPr>
          <p:cNvPr id="99" name="PlaceHolder 1"/>
          <p:cNvSpPr>
            <a:spLocks noGrp="1"/>
          </p:cNvSpPr>
          <p:nvPr>
            <p:ph type="title"/>
          </p:nvPr>
        </p:nvSpPr>
        <p:spPr>
          <a:xfrm>
            <a:off x="667080" y="1056600"/>
            <a:ext cx="7809120" cy="87228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TITLE_AND_BODY_1">
    <p:bg>
      <p:bgPr>
        <a:solidFill>
          <a:schemeClr val="lt1"/>
        </a:solidFill>
        <a:effectLst/>
      </p:bgPr>
    </p:bg>
    <p:spTree>
      <p:nvGrpSpPr>
        <p:cNvPr id="1" name=""/>
        <p:cNvGrpSpPr/>
        <p:nvPr/>
      </p:nvGrpSpPr>
      <p:grpSpPr>
        <a:xfrm>
          <a:off x="0" y="0"/>
          <a:ext cx="0" cy="0"/>
          <a:chOff x="0" y="0"/>
          <a:chExt cx="0" cy="0"/>
        </a:xfrm>
      </p:grpSpPr>
      <p:grpSp>
        <p:nvGrpSpPr>
          <p:cNvPr id="100" name="Google Shape;230;p20"/>
          <p:cNvGrpSpPr/>
          <p:nvPr/>
        </p:nvGrpSpPr>
        <p:grpSpPr>
          <a:xfrm>
            <a:off x="-3456360" y="-3517560"/>
            <a:ext cx="14929200" cy="12820680"/>
            <a:chOff x="-3456360" y="-3517560"/>
            <a:chExt cx="14929200" cy="12820680"/>
          </a:xfrm>
        </p:grpSpPr>
        <p:grpSp>
          <p:nvGrpSpPr>
            <p:cNvPr id="101" name="Google Shape;231;p20"/>
            <p:cNvGrpSpPr/>
            <p:nvPr/>
          </p:nvGrpSpPr>
          <p:grpSpPr>
            <a:xfrm>
              <a:off x="-2916000" y="-3517560"/>
              <a:ext cx="14388840" cy="12820680"/>
              <a:chOff x="-2916000" y="-3517560"/>
              <a:chExt cx="14388840" cy="12820680"/>
            </a:xfrm>
          </p:grpSpPr>
          <p:sp>
            <p:nvSpPr>
              <p:cNvPr id="102" name="Google Shape;232;p20"/>
              <p:cNvSpPr/>
              <p:nvPr/>
            </p:nvSpPr>
            <p:spPr>
              <a:xfrm rot="16784400" flipH="1">
                <a:off x="4458240" y="-12207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3" name="Google Shape;233;p20"/>
              <p:cNvSpPr/>
              <p:nvPr/>
            </p:nvSpPr>
            <p:spPr>
              <a:xfrm rot="16784400" flipH="1">
                <a:off x="6020640" y="2280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4" name="Google Shape;234;p20"/>
              <p:cNvSpPr/>
              <p:nvPr/>
            </p:nvSpPr>
            <p:spPr>
              <a:xfrm rot="16784400" flipH="1">
                <a:off x="-2413440" y="-2296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5" name="Google Shape;235;p20"/>
              <p:cNvSpPr/>
              <p:nvPr/>
            </p:nvSpPr>
            <p:spPr>
              <a:xfrm rot="16784400" flipH="1">
                <a:off x="-748800" y="7056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6" name="Google Shape;236;p20"/>
              <p:cNvSpPr/>
              <p:nvPr/>
            </p:nvSpPr>
            <p:spPr>
              <a:xfrm rot="16784400" flipH="1">
                <a:off x="1949400" y="-30592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107" name="Google Shape;237;p20"/>
            <p:cNvSpPr/>
            <p:nvPr/>
          </p:nvSpPr>
          <p:spPr>
            <a:xfrm rot="16784400" flipH="1">
              <a:off x="-2810880" y="-25794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8" name="Google Shape;238;p20"/>
            <p:cNvSpPr/>
            <p:nvPr/>
          </p:nvSpPr>
          <p:spPr>
            <a:xfrm rot="16784400" flipH="1">
              <a:off x="-1116720" y="31460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09" name="Google Shape;239;p20"/>
          <p:cNvPicPr/>
          <p:nvPr/>
        </p:nvPicPr>
        <p:blipFill>
          <a:blip r:embed="rId2">
            <a:alphaModFix amt="21000"/>
          </a:blip>
          <a:stretch/>
        </p:blipFill>
        <p:spPr>
          <a:xfrm>
            <a:off x="0" y="0"/>
            <a:ext cx="9143640" cy="5143320"/>
          </a:xfrm>
          <a:prstGeom prst="rect">
            <a:avLst/>
          </a:prstGeom>
          <a:noFill/>
          <a:ln w="0">
            <a:noFill/>
          </a:ln>
        </p:spPr>
      </p:pic>
      <p:sp>
        <p:nvSpPr>
          <p:cNvPr id="110" name="PlaceHolder 1"/>
          <p:cNvSpPr>
            <a:spLocks noGrp="1"/>
          </p:cNvSpPr>
          <p:nvPr>
            <p:ph type="title"/>
          </p:nvPr>
        </p:nvSpPr>
        <p:spPr>
          <a:xfrm>
            <a:off x="735120" y="1725480"/>
            <a:ext cx="4227840" cy="57132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pic>
        <p:nvPicPr>
          <p:cNvPr id="111" name="Google Shape;242;p20"/>
          <p:cNvPicPr/>
          <p:nvPr/>
        </p:nvPicPr>
        <p:blipFill>
          <a:blip r:embed="rId3">
            <a:alphaModFix amt="62000"/>
          </a:blip>
          <a:srcRect t="15" b="15"/>
          <a:stretch/>
        </p:blipFill>
        <p:spPr>
          <a:xfrm rot="19678800">
            <a:off x="4536360" y="1983240"/>
            <a:ext cx="3144600" cy="3111840"/>
          </a:xfrm>
          <a:prstGeom prst="rect">
            <a:avLst/>
          </a:prstGeom>
          <a:noFill/>
          <a:ln w="0">
            <a:noFill/>
          </a:ln>
        </p:spPr>
      </p:pic>
      <p:pic>
        <p:nvPicPr>
          <p:cNvPr id="112" name="Google Shape;243;p20"/>
          <p:cNvPicPr/>
          <p:nvPr/>
        </p:nvPicPr>
        <p:blipFill>
          <a:blip r:embed="rId4">
            <a:alphaModFix amt="68000"/>
          </a:blip>
          <a:srcRect t="2607" b="2607"/>
          <a:stretch/>
        </p:blipFill>
        <p:spPr>
          <a:xfrm rot="19678800">
            <a:off x="5297040" y="275040"/>
            <a:ext cx="3144600" cy="3111840"/>
          </a:xfrm>
          <a:prstGeom prst="rect">
            <a:avLst/>
          </a:prstGeom>
          <a:noFill/>
          <a:ln w="0">
            <a:noFill/>
          </a:ln>
        </p:spPr>
      </p:pic>
      <p:sp>
        <p:nvSpPr>
          <p:cNvPr id="1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6_2_1_1">
    <p:bg>
      <p:bgPr>
        <a:solidFill>
          <a:schemeClr val="lt1"/>
        </a:solidFill>
        <a:effectLst/>
      </p:bgPr>
    </p:bg>
    <p:spTree>
      <p:nvGrpSpPr>
        <p:cNvPr id="1" name=""/>
        <p:cNvGrpSpPr/>
        <p:nvPr/>
      </p:nvGrpSpPr>
      <p:grpSpPr>
        <a:xfrm>
          <a:off x="0" y="0"/>
          <a:ext cx="0" cy="0"/>
          <a:chOff x="0" y="0"/>
          <a:chExt cx="0" cy="0"/>
        </a:xfrm>
      </p:grpSpPr>
      <p:grpSp>
        <p:nvGrpSpPr>
          <p:cNvPr id="161" name="Google Shape;284;p24"/>
          <p:cNvGrpSpPr/>
          <p:nvPr/>
        </p:nvGrpSpPr>
        <p:grpSpPr>
          <a:xfrm>
            <a:off x="-2695680" y="-5214960"/>
            <a:ext cx="14472000" cy="14046480"/>
            <a:chOff x="-2695680" y="-5214960"/>
            <a:chExt cx="14472000" cy="14046480"/>
          </a:xfrm>
        </p:grpSpPr>
        <p:sp>
          <p:nvSpPr>
            <p:cNvPr id="162" name="Google Shape;285;p24"/>
            <p:cNvSpPr/>
            <p:nvPr/>
          </p:nvSpPr>
          <p:spPr>
            <a:xfrm rot="15615600">
              <a:off x="3436560" y="-6969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3" name="Google Shape;286;p24"/>
            <p:cNvSpPr/>
            <p:nvPr/>
          </p:nvSpPr>
          <p:spPr>
            <a:xfrm rot="15615600">
              <a:off x="6459120" y="-20361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4" name="Google Shape;287;p24"/>
            <p:cNvSpPr/>
            <p:nvPr/>
          </p:nvSpPr>
          <p:spPr>
            <a:xfrm rot="15615600">
              <a:off x="-2192760" y="-21056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5" name="Google Shape;288;p24"/>
            <p:cNvSpPr/>
            <p:nvPr/>
          </p:nvSpPr>
          <p:spPr>
            <a:xfrm rot="15615600">
              <a:off x="1288440" y="-46263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6" name="Google Shape;289;p24"/>
            <p:cNvSpPr/>
            <p:nvPr/>
          </p:nvSpPr>
          <p:spPr>
            <a:xfrm rot="15615600">
              <a:off x="4309200" y="21402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67" name="Google Shape;290;p24"/>
          <p:cNvPicPr/>
          <p:nvPr/>
        </p:nvPicPr>
        <p:blipFill>
          <a:blip r:embed="rId2">
            <a:alphaModFix amt="21000"/>
          </a:blip>
          <a:stretch/>
        </p:blipFill>
        <p:spPr>
          <a:xfrm>
            <a:off x="0" y="0"/>
            <a:ext cx="9143640" cy="5143320"/>
          </a:xfrm>
          <a:prstGeom prst="rect">
            <a:avLst/>
          </a:prstGeom>
          <a:noFill/>
          <a:ln w="0">
            <a:noFill/>
          </a:ln>
        </p:spPr>
      </p:pic>
      <p:sp>
        <p:nvSpPr>
          <p:cNvPr id="168" name="PlaceHolder 1"/>
          <p:cNvSpPr>
            <a:spLocks noGrp="1"/>
          </p:cNvSpPr>
          <p:nvPr>
            <p:ph type="title"/>
          </p:nvPr>
        </p:nvSpPr>
        <p:spPr>
          <a:xfrm>
            <a:off x="5274720" y="1709280"/>
            <a:ext cx="3045600" cy="4597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69" name="PlaceHolder 2"/>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
        <p:nvSpPr>
          <p:cNvPr id="170" name="PlaceHolder 3"/>
          <p:cNvSpPr>
            <a:spLocks noGrp="1"/>
          </p:cNvSpPr>
          <p:nvPr>
            <p:ph type="title"/>
          </p:nvPr>
        </p:nvSpPr>
        <p:spPr>
          <a:xfrm>
            <a:off x="815760" y="3189600"/>
            <a:ext cx="3045600" cy="4597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6_1_1">
    <p:bg>
      <p:bgPr>
        <a:solidFill>
          <a:schemeClr val="lt1"/>
        </a:solidFill>
        <a:effectLst/>
      </p:bgPr>
    </p:bg>
    <p:spTree>
      <p:nvGrpSpPr>
        <p:cNvPr id="1" name=""/>
        <p:cNvGrpSpPr/>
        <p:nvPr/>
      </p:nvGrpSpPr>
      <p:grpSpPr>
        <a:xfrm>
          <a:off x="0" y="0"/>
          <a:ext cx="0" cy="0"/>
          <a:chOff x="0" y="0"/>
          <a:chExt cx="0" cy="0"/>
        </a:xfrm>
      </p:grpSpPr>
      <p:grpSp>
        <p:nvGrpSpPr>
          <p:cNvPr id="171" name="Google Shape;297;p25"/>
          <p:cNvGrpSpPr/>
          <p:nvPr/>
        </p:nvGrpSpPr>
        <p:grpSpPr>
          <a:xfrm>
            <a:off x="-2805120" y="-4676760"/>
            <a:ext cx="14472000" cy="14046480"/>
            <a:chOff x="-2805120" y="-4676760"/>
            <a:chExt cx="14472000" cy="14046480"/>
          </a:xfrm>
        </p:grpSpPr>
        <p:sp>
          <p:nvSpPr>
            <p:cNvPr id="172" name="Google Shape;298;p25"/>
            <p:cNvSpPr/>
            <p:nvPr/>
          </p:nvSpPr>
          <p:spPr>
            <a:xfrm rot="4815600">
              <a:off x="-952200" y="-16862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3" name="Google Shape;299;p25"/>
            <p:cNvSpPr/>
            <p:nvPr/>
          </p:nvSpPr>
          <p:spPr>
            <a:xfrm rot="4815600">
              <a:off x="-2405160" y="12348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4" name="Google Shape;300;p25"/>
            <p:cNvSpPr/>
            <p:nvPr/>
          </p:nvSpPr>
          <p:spPr>
            <a:xfrm rot="4815600">
              <a:off x="4979880" y="27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5" name="Google Shape;301;p25"/>
            <p:cNvSpPr/>
            <p:nvPr/>
          </p:nvSpPr>
          <p:spPr>
            <a:xfrm rot="4815600">
              <a:off x="-262440" y="7725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6" name="Google Shape;302;p25"/>
            <p:cNvSpPr/>
            <p:nvPr/>
          </p:nvSpPr>
          <p:spPr>
            <a:xfrm rot="4815600">
              <a:off x="-1522080" y="-4218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77" name="Google Shape;303;p25"/>
          <p:cNvPicPr/>
          <p:nvPr/>
        </p:nvPicPr>
        <p:blipFill>
          <a:blip r:embed="rId2">
            <a:alphaModFix amt="21000"/>
          </a:blip>
          <a:stretch/>
        </p:blipFill>
        <p:spPr>
          <a:xfrm>
            <a:off x="0" y="0"/>
            <a:ext cx="9143640" cy="5143320"/>
          </a:xfrm>
          <a:prstGeom prst="rect">
            <a:avLst/>
          </a:prstGeom>
          <a:noFill/>
          <a:ln w="0">
            <a:noFill/>
          </a:ln>
        </p:spPr>
      </p:pic>
      <p:sp>
        <p:nvSpPr>
          <p:cNvPr id="178" name="PlaceHolder 1"/>
          <p:cNvSpPr>
            <a:spLocks noGrp="1"/>
          </p:cNvSpPr>
          <p:nvPr>
            <p:ph type="title"/>
          </p:nvPr>
        </p:nvSpPr>
        <p:spPr>
          <a:xfrm>
            <a:off x="835560" y="2453040"/>
            <a:ext cx="230544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79" name="PlaceHolder 2"/>
          <p:cNvSpPr>
            <a:spLocks noGrp="1"/>
          </p:cNvSpPr>
          <p:nvPr>
            <p:ph type="title"/>
          </p:nvPr>
        </p:nvSpPr>
        <p:spPr>
          <a:xfrm>
            <a:off x="3419280" y="2453040"/>
            <a:ext cx="230544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80" name="PlaceHolder 3"/>
          <p:cNvSpPr>
            <a:spLocks noGrp="1"/>
          </p:cNvSpPr>
          <p:nvPr>
            <p:ph type="title"/>
          </p:nvPr>
        </p:nvSpPr>
        <p:spPr>
          <a:xfrm>
            <a:off x="6002640" y="2453040"/>
            <a:ext cx="2305440" cy="3693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181" name="PlaceHolder 4"/>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6_3_1">
    <p:bg>
      <p:bgPr>
        <a:solidFill>
          <a:schemeClr val="lt1"/>
        </a:solidFill>
        <a:effectLst/>
      </p:bgPr>
    </p:bg>
    <p:spTree>
      <p:nvGrpSpPr>
        <p:cNvPr id="1" name=""/>
        <p:cNvGrpSpPr/>
        <p:nvPr/>
      </p:nvGrpSpPr>
      <p:grpSpPr>
        <a:xfrm>
          <a:off x="0" y="0"/>
          <a:ext cx="0" cy="0"/>
          <a:chOff x="0" y="0"/>
          <a:chExt cx="0" cy="0"/>
        </a:xfrm>
      </p:grpSpPr>
      <p:grpSp>
        <p:nvGrpSpPr>
          <p:cNvPr id="206" name="Google Shape;345;p28"/>
          <p:cNvGrpSpPr/>
          <p:nvPr/>
        </p:nvGrpSpPr>
        <p:grpSpPr>
          <a:xfrm>
            <a:off x="-2695680" y="-4648680"/>
            <a:ext cx="15292080" cy="13875840"/>
            <a:chOff x="-2695680" y="-4648680"/>
            <a:chExt cx="15292080" cy="13875840"/>
          </a:xfrm>
        </p:grpSpPr>
        <p:sp>
          <p:nvSpPr>
            <p:cNvPr id="207" name="Google Shape;346;p28"/>
            <p:cNvSpPr/>
            <p:nvPr/>
          </p:nvSpPr>
          <p:spPr>
            <a:xfrm rot="15615600">
              <a:off x="4256640" y="-6969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08" name="Google Shape;347;p28"/>
            <p:cNvSpPr/>
            <p:nvPr/>
          </p:nvSpPr>
          <p:spPr>
            <a:xfrm rot="15615600">
              <a:off x="7279200" y="-20361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09" name="Google Shape;348;p28"/>
            <p:cNvSpPr/>
            <p:nvPr/>
          </p:nvSpPr>
          <p:spPr>
            <a:xfrm rot="15615600">
              <a:off x="-1432080" y="-2934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10" name="Google Shape;349;p28"/>
            <p:cNvSpPr/>
            <p:nvPr/>
          </p:nvSpPr>
          <p:spPr>
            <a:xfrm rot="15615600">
              <a:off x="-2049480" y="-40600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11" name="Google Shape;350;p28"/>
            <p:cNvSpPr/>
            <p:nvPr/>
          </p:nvSpPr>
          <p:spPr>
            <a:xfrm rot="15615600">
              <a:off x="2931120" y="25358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12" name="Google Shape;351;p28"/>
          <p:cNvSpPr/>
          <p:nvPr/>
        </p:nvSpPr>
        <p:spPr>
          <a:xfrm rot="16784400" flipH="1">
            <a:off x="483336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213" name="Google Shape;352;p28"/>
          <p:cNvPicPr/>
          <p:nvPr/>
        </p:nvPicPr>
        <p:blipFill>
          <a:blip r:embed="rId2">
            <a:alphaModFix amt="21000"/>
          </a:blip>
          <a:stretch/>
        </p:blipFill>
        <p:spPr>
          <a:xfrm>
            <a:off x="0" y="0"/>
            <a:ext cx="9143640" cy="5143320"/>
          </a:xfrm>
          <a:prstGeom prst="rect">
            <a:avLst/>
          </a:prstGeom>
          <a:noFill/>
          <a:ln w="0">
            <a:noFill/>
          </a:ln>
        </p:spPr>
      </p:pic>
      <p:sp>
        <p:nvSpPr>
          <p:cNvPr id="214" name="PlaceHolder 1"/>
          <p:cNvSpPr>
            <a:spLocks noGrp="1"/>
          </p:cNvSpPr>
          <p:nvPr>
            <p:ph type="title"/>
          </p:nvPr>
        </p:nvSpPr>
        <p:spPr>
          <a:xfrm>
            <a:off x="968400" y="1835640"/>
            <a:ext cx="2322000" cy="3571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15" name="PlaceHolder 2"/>
          <p:cNvSpPr>
            <a:spLocks noGrp="1"/>
          </p:cNvSpPr>
          <p:nvPr>
            <p:ph type="title"/>
          </p:nvPr>
        </p:nvSpPr>
        <p:spPr>
          <a:xfrm>
            <a:off x="3411000" y="1835640"/>
            <a:ext cx="2322000" cy="3571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16" name="PlaceHolder 3"/>
          <p:cNvSpPr>
            <a:spLocks noGrp="1"/>
          </p:cNvSpPr>
          <p:nvPr>
            <p:ph type="title"/>
          </p:nvPr>
        </p:nvSpPr>
        <p:spPr>
          <a:xfrm>
            <a:off x="5853240" y="1835640"/>
            <a:ext cx="2322000" cy="3571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17" name="PlaceHolder 4"/>
          <p:cNvSpPr>
            <a:spLocks noGrp="1"/>
          </p:cNvSpPr>
          <p:nvPr>
            <p:ph type="title"/>
          </p:nvPr>
        </p:nvSpPr>
        <p:spPr>
          <a:xfrm>
            <a:off x="2189520" y="3562920"/>
            <a:ext cx="2322000" cy="3441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18" name="PlaceHolder 5"/>
          <p:cNvSpPr>
            <a:spLocks noGrp="1"/>
          </p:cNvSpPr>
          <p:nvPr>
            <p:ph type="title"/>
          </p:nvPr>
        </p:nvSpPr>
        <p:spPr>
          <a:xfrm>
            <a:off x="4632120" y="3562920"/>
            <a:ext cx="2322000" cy="34416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19" name="PlaceHolder 6"/>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7_1">
    <p:bg>
      <p:bgPr>
        <a:solidFill>
          <a:schemeClr val="lt1"/>
        </a:solidFill>
        <a:effectLst/>
      </p:bgPr>
    </p:bg>
    <p:spTree>
      <p:nvGrpSpPr>
        <p:cNvPr id="1" name=""/>
        <p:cNvGrpSpPr/>
        <p:nvPr/>
      </p:nvGrpSpPr>
      <p:grpSpPr>
        <a:xfrm>
          <a:off x="0" y="0"/>
          <a:ext cx="0" cy="0"/>
          <a:chOff x="0" y="0"/>
          <a:chExt cx="0" cy="0"/>
        </a:xfrm>
      </p:grpSpPr>
      <p:grpSp>
        <p:nvGrpSpPr>
          <p:cNvPr id="220" name="Google Shape;365;p29"/>
          <p:cNvGrpSpPr/>
          <p:nvPr/>
        </p:nvGrpSpPr>
        <p:grpSpPr>
          <a:xfrm>
            <a:off x="-2791440" y="-4001400"/>
            <a:ext cx="15292080" cy="13875840"/>
            <a:chOff x="-2791440" y="-4001400"/>
            <a:chExt cx="15292080" cy="13875840"/>
          </a:xfrm>
        </p:grpSpPr>
        <p:sp>
          <p:nvSpPr>
            <p:cNvPr id="221" name="Google Shape;366;p29"/>
            <p:cNvSpPr/>
            <p:nvPr/>
          </p:nvSpPr>
          <p:spPr>
            <a:xfrm rot="4815600">
              <a:off x="-938520" y="-6152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22" name="Google Shape;367;p29"/>
            <p:cNvSpPr/>
            <p:nvPr/>
          </p:nvSpPr>
          <p:spPr>
            <a:xfrm rot="4815600">
              <a:off x="-2391480" y="23058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23" name="Google Shape;368;p29"/>
            <p:cNvSpPr/>
            <p:nvPr/>
          </p:nvSpPr>
          <p:spPr>
            <a:xfrm rot="4815600">
              <a:off x="5052960" y="-7135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24" name="Google Shape;369;p29"/>
            <p:cNvSpPr/>
            <p:nvPr/>
          </p:nvSpPr>
          <p:spPr>
            <a:xfrm rot="4815600">
              <a:off x="3908880" y="12772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25" name="Google Shape;370;p29"/>
            <p:cNvSpPr/>
            <p:nvPr/>
          </p:nvSpPr>
          <p:spPr>
            <a:xfrm rot="4815600">
              <a:off x="689400" y="-3543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226" name="Google Shape;371;p29"/>
          <p:cNvPicPr/>
          <p:nvPr/>
        </p:nvPicPr>
        <p:blipFill>
          <a:blip r:embed="rId2">
            <a:alphaModFix amt="21000"/>
          </a:blip>
          <a:stretch/>
        </p:blipFill>
        <p:spPr>
          <a:xfrm>
            <a:off x="0" y="0"/>
            <a:ext cx="9143640" cy="5143320"/>
          </a:xfrm>
          <a:prstGeom prst="rect">
            <a:avLst/>
          </a:prstGeom>
          <a:noFill/>
          <a:ln w="0">
            <a:noFill/>
          </a:ln>
        </p:spPr>
      </p:pic>
      <p:sp>
        <p:nvSpPr>
          <p:cNvPr id="227" name="Google Shape;372;p29"/>
          <p:cNvSpPr/>
          <p:nvPr/>
        </p:nvSpPr>
        <p:spPr>
          <a:xfrm rot="5984400" flipH="1">
            <a:off x="53640" y="-22626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28" name="PlaceHolder 1"/>
          <p:cNvSpPr>
            <a:spLocks noGrp="1"/>
          </p:cNvSpPr>
          <p:nvPr>
            <p:ph type="title"/>
          </p:nvPr>
        </p:nvSpPr>
        <p:spPr>
          <a:xfrm>
            <a:off x="1200600" y="129312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29" name="PlaceHolder 2"/>
          <p:cNvSpPr>
            <a:spLocks noGrp="1"/>
          </p:cNvSpPr>
          <p:nvPr>
            <p:ph type="title"/>
          </p:nvPr>
        </p:nvSpPr>
        <p:spPr>
          <a:xfrm>
            <a:off x="1200600" y="243900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30" name="PlaceHolder 3"/>
          <p:cNvSpPr>
            <a:spLocks noGrp="1"/>
          </p:cNvSpPr>
          <p:nvPr>
            <p:ph type="title"/>
          </p:nvPr>
        </p:nvSpPr>
        <p:spPr>
          <a:xfrm>
            <a:off x="1200600" y="358524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31" name="PlaceHolder 4"/>
          <p:cNvSpPr>
            <a:spLocks noGrp="1"/>
          </p:cNvSpPr>
          <p:nvPr>
            <p:ph type="title"/>
          </p:nvPr>
        </p:nvSpPr>
        <p:spPr>
          <a:xfrm>
            <a:off x="5646600" y="129312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32" name="PlaceHolder 5"/>
          <p:cNvSpPr>
            <a:spLocks noGrp="1"/>
          </p:cNvSpPr>
          <p:nvPr>
            <p:ph type="title"/>
          </p:nvPr>
        </p:nvSpPr>
        <p:spPr>
          <a:xfrm>
            <a:off x="5646600" y="243936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33" name="PlaceHolder 6"/>
          <p:cNvSpPr>
            <a:spLocks noGrp="1"/>
          </p:cNvSpPr>
          <p:nvPr>
            <p:ph type="title"/>
          </p:nvPr>
        </p:nvSpPr>
        <p:spPr>
          <a:xfrm>
            <a:off x="5646600" y="3588120"/>
            <a:ext cx="2296440" cy="37260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34" name="PlaceHolder 7"/>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8_1">
    <p:bg>
      <p:bgPr>
        <a:solidFill>
          <a:schemeClr val="lt1"/>
        </a:solidFill>
        <a:effectLst/>
      </p:bgPr>
    </p:bg>
    <p:spTree>
      <p:nvGrpSpPr>
        <p:cNvPr id="1" name=""/>
        <p:cNvGrpSpPr/>
        <p:nvPr/>
      </p:nvGrpSpPr>
      <p:grpSpPr>
        <a:xfrm>
          <a:off x="0" y="0"/>
          <a:ext cx="0" cy="0"/>
          <a:chOff x="0" y="0"/>
          <a:chExt cx="0" cy="0"/>
        </a:xfrm>
      </p:grpSpPr>
      <p:grpSp>
        <p:nvGrpSpPr>
          <p:cNvPr id="235" name="Google Shape;387;p30"/>
          <p:cNvGrpSpPr/>
          <p:nvPr/>
        </p:nvGrpSpPr>
        <p:grpSpPr>
          <a:xfrm>
            <a:off x="-1967760" y="-3531240"/>
            <a:ext cx="14388840" cy="13038840"/>
            <a:chOff x="-1967760" y="-3531240"/>
            <a:chExt cx="14388840" cy="13038840"/>
          </a:xfrm>
        </p:grpSpPr>
        <p:grpSp>
          <p:nvGrpSpPr>
            <p:cNvPr id="236" name="Google Shape;388;p30"/>
            <p:cNvGrpSpPr/>
            <p:nvPr/>
          </p:nvGrpSpPr>
          <p:grpSpPr>
            <a:xfrm>
              <a:off x="-1967760" y="-3531240"/>
              <a:ext cx="14388840" cy="13038840"/>
              <a:chOff x="-1967760" y="-3531240"/>
              <a:chExt cx="14388840" cy="13038840"/>
            </a:xfrm>
          </p:grpSpPr>
          <p:sp>
            <p:nvSpPr>
              <p:cNvPr id="237" name="Google Shape;389;p30"/>
              <p:cNvSpPr/>
              <p:nvPr/>
            </p:nvSpPr>
            <p:spPr>
              <a:xfrm rot="16784400" flipH="1">
                <a:off x="5406480" y="-12344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38" name="Google Shape;390;p30"/>
              <p:cNvSpPr/>
              <p:nvPr/>
            </p:nvSpPr>
            <p:spPr>
              <a:xfrm rot="16784400" flipH="1">
                <a:off x="5427000" y="23482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39" name="Google Shape;391;p30"/>
              <p:cNvSpPr/>
              <p:nvPr/>
            </p:nvSpPr>
            <p:spPr>
              <a:xfrm rot="16784400" flipH="1">
                <a:off x="-1465200" y="-243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40" name="Google Shape;392;p30"/>
              <p:cNvSpPr/>
              <p:nvPr/>
            </p:nvSpPr>
            <p:spPr>
              <a:xfrm rot="16784400" flipH="1">
                <a:off x="1481400" y="9100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41" name="Google Shape;393;p30"/>
              <p:cNvSpPr/>
              <p:nvPr/>
            </p:nvSpPr>
            <p:spPr>
              <a:xfrm rot="16784400" flipH="1">
                <a:off x="2897640" y="-30729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42" name="Google Shape;394;p30"/>
            <p:cNvSpPr/>
            <p:nvPr/>
          </p:nvSpPr>
          <p:spPr>
            <a:xfrm rot="16784400" flipH="1">
              <a:off x="-168480" y="31323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43" name="Google Shape;395;p30"/>
          <p:cNvSpPr/>
          <p:nvPr/>
        </p:nvSpPr>
        <p:spPr>
          <a:xfrm rot="16784400" flipH="1">
            <a:off x="-2108880" y="-328680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244" name="Google Shape;396;p30"/>
          <p:cNvPicPr/>
          <p:nvPr/>
        </p:nvPicPr>
        <p:blipFill>
          <a:blip r:embed="rId2">
            <a:alphaModFix amt="21000"/>
          </a:blip>
          <a:stretch/>
        </p:blipFill>
        <p:spPr>
          <a:xfrm>
            <a:off x="0" y="0"/>
            <a:ext cx="9143640" cy="5143320"/>
          </a:xfrm>
          <a:prstGeom prst="rect">
            <a:avLst/>
          </a:prstGeom>
          <a:noFill/>
          <a:ln w="0">
            <a:noFill/>
          </a:ln>
        </p:spPr>
      </p:pic>
      <p:sp>
        <p:nvSpPr>
          <p:cNvPr id="245" name="Google Shape;397;p30"/>
          <p:cNvSpPr/>
          <p:nvPr/>
        </p:nvSpPr>
        <p:spPr>
          <a:xfrm rot="16784400" flipH="1">
            <a:off x="-1781640" y="-29592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46" name="PlaceHolder 1"/>
          <p:cNvSpPr>
            <a:spLocks noGrp="1"/>
          </p:cNvSpPr>
          <p:nvPr>
            <p:ph type="title"/>
          </p:nvPr>
        </p:nvSpPr>
        <p:spPr>
          <a:xfrm>
            <a:off x="2154960" y="658080"/>
            <a:ext cx="4836240" cy="768600"/>
          </a:xfrm>
          <a:prstGeom prst="rect">
            <a:avLst/>
          </a:prstGeom>
          <a:noFill/>
          <a:ln w="0">
            <a:noFill/>
          </a:ln>
        </p:spPr>
        <p:txBody>
          <a:bodyPr lIns="91440" tIns="91440" rIns="91440" bIns="91440" anchor="ctr">
            <a:noAutofit/>
          </a:bodyPr>
          <a:lstStyle/>
          <a:p>
            <a:pPr indent="0" algn="ctr">
              <a:lnSpc>
                <a:spcPct val="100000"/>
              </a:lnSpc>
              <a:buNone/>
            </a:pPr>
            <a:r>
              <a:rPr lang="fr-FR" sz="3800" b="0" i="1"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247" name="PlaceHolder 2"/>
          <p:cNvSpPr>
            <a:spLocks noGrp="1"/>
          </p:cNvSpPr>
          <p:nvPr>
            <p:ph type="title"/>
          </p:nvPr>
        </p:nvSpPr>
        <p:spPr>
          <a:xfrm>
            <a:off x="2154960" y="2065680"/>
            <a:ext cx="4836240" cy="768600"/>
          </a:xfrm>
          <a:prstGeom prst="rect">
            <a:avLst/>
          </a:prstGeom>
          <a:noFill/>
          <a:ln w="0">
            <a:noFill/>
          </a:ln>
        </p:spPr>
        <p:txBody>
          <a:bodyPr lIns="91440" tIns="91440" rIns="91440" bIns="91440" anchor="ctr">
            <a:noAutofit/>
          </a:bodyPr>
          <a:lstStyle/>
          <a:p>
            <a:pPr indent="0" algn="ctr">
              <a:lnSpc>
                <a:spcPct val="100000"/>
              </a:lnSpc>
              <a:buNone/>
            </a:pPr>
            <a:r>
              <a:rPr lang="fr-FR" sz="3800" b="0" i="1"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
        <p:nvSpPr>
          <p:cNvPr id="248" name="PlaceHolder 3"/>
          <p:cNvSpPr>
            <a:spLocks noGrp="1"/>
          </p:cNvSpPr>
          <p:nvPr>
            <p:ph type="title"/>
          </p:nvPr>
        </p:nvSpPr>
        <p:spPr>
          <a:xfrm>
            <a:off x="2154960" y="3473280"/>
            <a:ext cx="4836240" cy="768600"/>
          </a:xfrm>
          <a:prstGeom prst="rect">
            <a:avLst/>
          </a:prstGeom>
          <a:noFill/>
          <a:ln w="0">
            <a:noFill/>
          </a:ln>
        </p:spPr>
        <p:txBody>
          <a:bodyPr lIns="91440" tIns="91440" rIns="91440" bIns="91440" anchor="ctr">
            <a:noAutofit/>
          </a:bodyPr>
          <a:lstStyle/>
          <a:p>
            <a:pPr indent="0" algn="ctr">
              <a:lnSpc>
                <a:spcPct val="100000"/>
              </a:lnSpc>
              <a:buNone/>
            </a:pPr>
            <a:r>
              <a:rPr lang="fr-FR" sz="3800" b="0" i="1" u="none" strike="noStrike">
                <a:solidFill>
                  <a:schemeClr val="dk1"/>
                </a:solidFill>
                <a:effectLst/>
                <a:uFillTx/>
                <a:latin typeface="Krona One"/>
                <a:ea typeface="Krona One"/>
              </a:rPr>
              <a:t>xx%</a:t>
            </a:r>
            <a:endParaRPr lang="fr-FR" sz="3800" b="0" u="none" strike="noStrike">
              <a:solidFill>
                <a:schemeClr val="dk1"/>
              </a:solidFill>
              <a:effectLst/>
              <a:uFillTx/>
              <a:latin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grpSp>
        <p:nvGrpSpPr>
          <p:cNvPr id="249" name="Google Shape;40;p4"/>
          <p:cNvGrpSpPr/>
          <p:nvPr/>
        </p:nvGrpSpPr>
        <p:grpSpPr>
          <a:xfrm>
            <a:off x="-3428640" y="-4648680"/>
            <a:ext cx="15292080" cy="13875840"/>
            <a:chOff x="-3428640" y="-4648680"/>
            <a:chExt cx="15292080" cy="13875840"/>
          </a:xfrm>
        </p:grpSpPr>
        <p:sp>
          <p:nvSpPr>
            <p:cNvPr id="250" name="Google Shape;41;p4"/>
            <p:cNvSpPr/>
            <p:nvPr/>
          </p:nvSpPr>
          <p:spPr>
            <a:xfrm rot="15615600">
              <a:off x="3523680" y="-6969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1" name="Google Shape;42;p4"/>
            <p:cNvSpPr/>
            <p:nvPr/>
          </p:nvSpPr>
          <p:spPr>
            <a:xfrm rot="15615600">
              <a:off x="6546240" y="-20361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2" name="Google Shape;43;p4"/>
            <p:cNvSpPr/>
            <p:nvPr/>
          </p:nvSpPr>
          <p:spPr>
            <a:xfrm rot="15615600">
              <a:off x="-2165040" y="-2934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3" name="Google Shape;44;p4"/>
            <p:cNvSpPr/>
            <p:nvPr/>
          </p:nvSpPr>
          <p:spPr>
            <a:xfrm rot="15615600">
              <a:off x="-2782440" y="-40600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4" name="Google Shape;45;p4"/>
            <p:cNvSpPr/>
            <p:nvPr/>
          </p:nvSpPr>
          <p:spPr>
            <a:xfrm rot="15615600">
              <a:off x="2198160" y="25358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255" name="Google Shape;46;p4"/>
          <p:cNvPicPr/>
          <p:nvPr/>
        </p:nvPicPr>
        <p:blipFill>
          <a:blip r:embed="rId2">
            <a:alphaModFix amt="21000"/>
          </a:blip>
          <a:stretch/>
        </p:blipFill>
        <p:spPr>
          <a:xfrm>
            <a:off x="0" y="0"/>
            <a:ext cx="9143640" cy="5143320"/>
          </a:xfrm>
          <a:prstGeom prst="rect">
            <a:avLst/>
          </a:prstGeom>
          <a:noFill/>
          <a:ln w="0">
            <a:noFill/>
          </a:ln>
        </p:spPr>
      </p:pic>
      <p:sp>
        <p:nvSpPr>
          <p:cNvPr id="256" name="Google Shape;47;p4"/>
          <p:cNvSpPr/>
          <p:nvPr/>
        </p:nvSpPr>
        <p:spPr>
          <a:xfrm rot="16784400" flipH="1">
            <a:off x="410040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7" name="PlaceHolder 1"/>
          <p:cNvSpPr>
            <a:spLocks noGrp="1"/>
          </p:cNvSpPr>
          <p:nvPr>
            <p:ph type="title"/>
          </p:nvPr>
        </p:nvSpPr>
        <p:spPr>
          <a:xfrm>
            <a:off x="749880" y="457200"/>
            <a:ext cx="76442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
        <p:nvSpPr>
          <p:cNvPr id="258" name="PlaceHolder 2"/>
          <p:cNvSpPr>
            <a:spLocks noGrp="1"/>
          </p:cNvSpPr>
          <p:nvPr>
            <p:ph type="body"/>
          </p:nvPr>
        </p:nvSpPr>
        <p:spPr>
          <a:xfrm>
            <a:off x="749880" y="1000440"/>
            <a:ext cx="7644240" cy="11401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grpSp>
        <p:nvGrpSpPr>
          <p:cNvPr id="293" name="Google Shape;446;p33"/>
          <p:cNvGrpSpPr/>
          <p:nvPr/>
        </p:nvGrpSpPr>
        <p:grpSpPr>
          <a:xfrm>
            <a:off x="-2805120" y="-4676760"/>
            <a:ext cx="14472000" cy="14046480"/>
            <a:chOff x="-2805120" y="-4676760"/>
            <a:chExt cx="14472000" cy="14046480"/>
          </a:xfrm>
        </p:grpSpPr>
        <p:sp>
          <p:nvSpPr>
            <p:cNvPr id="294" name="Google Shape;447;p33"/>
            <p:cNvSpPr/>
            <p:nvPr/>
          </p:nvSpPr>
          <p:spPr>
            <a:xfrm rot="4815600">
              <a:off x="-952200" y="-16862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95" name="Google Shape;448;p33"/>
            <p:cNvSpPr/>
            <p:nvPr/>
          </p:nvSpPr>
          <p:spPr>
            <a:xfrm rot="4815600">
              <a:off x="-2405160" y="12348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96" name="Google Shape;449;p33"/>
            <p:cNvSpPr/>
            <p:nvPr/>
          </p:nvSpPr>
          <p:spPr>
            <a:xfrm rot="4815600">
              <a:off x="4979880" y="27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97" name="Google Shape;450;p33"/>
            <p:cNvSpPr/>
            <p:nvPr/>
          </p:nvSpPr>
          <p:spPr>
            <a:xfrm rot="4815600">
              <a:off x="-262440" y="7725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98" name="Google Shape;451;p33"/>
            <p:cNvSpPr/>
            <p:nvPr/>
          </p:nvSpPr>
          <p:spPr>
            <a:xfrm rot="4815600">
              <a:off x="-1522080" y="-4218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299" name="Google Shape;452;p33"/>
          <p:cNvPicPr/>
          <p:nvPr/>
        </p:nvPicPr>
        <p:blipFill>
          <a:blip r:embed="rId2">
            <a:alphaModFix amt="21000"/>
          </a:blip>
          <a:stretch/>
        </p:blipFill>
        <p:spPr>
          <a:xfrm>
            <a:off x="0" y="0"/>
            <a:ext cx="9143640" cy="5143320"/>
          </a:xfrm>
          <a:prstGeom prst="rect">
            <a:avLst/>
          </a:prstGeom>
          <a:noFill/>
          <a:ln w="0">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CUSTOM_9_1_1">
    <p:bg>
      <p:bgPr>
        <a:solidFill>
          <a:schemeClr val="accent2"/>
        </a:solidFill>
        <a:effectLst/>
      </p:bgPr>
    </p:bg>
    <p:spTree>
      <p:nvGrpSpPr>
        <p:cNvPr id="1" name=""/>
        <p:cNvGrpSpPr/>
        <p:nvPr/>
      </p:nvGrpSpPr>
      <p:grpSpPr>
        <a:xfrm>
          <a:off x="0" y="0"/>
          <a:ext cx="0" cy="0"/>
          <a:chOff x="0" y="0"/>
          <a:chExt cx="0" cy="0"/>
        </a:xfrm>
      </p:grpSpPr>
      <p:grpSp>
        <p:nvGrpSpPr>
          <p:cNvPr id="300" name="Google Shape;454;p34"/>
          <p:cNvGrpSpPr/>
          <p:nvPr/>
        </p:nvGrpSpPr>
        <p:grpSpPr>
          <a:xfrm>
            <a:off x="-3456360" y="-3517560"/>
            <a:ext cx="14929200" cy="12820680"/>
            <a:chOff x="-3456360" y="-3517560"/>
            <a:chExt cx="14929200" cy="12820680"/>
          </a:xfrm>
        </p:grpSpPr>
        <p:grpSp>
          <p:nvGrpSpPr>
            <p:cNvPr id="301" name="Google Shape;455;p34"/>
            <p:cNvGrpSpPr/>
            <p:nvPr/>
          </p:nvGrpSpPr>
          <p:grpSpPr>
            <a:xfrm>
              <a:off x="-2916000" y="-3517560"/>
              <a:ext cx="14388840" cy="12820680"/>
              <a:chOff x="-2916000" y="-3517560"/>
              <a:chExt cx="14388840" cy="12820680"/>
            </a:xfrm>
          </p:grpSpPr>
          <p:sp>
            <p:nvSpPr>
              <p:cNvPr id="302" name="Google Shape;456;p34"/>
              <p:cNvSpPr/>
              <p:nvPr/>
            </p:nvSpPr>
            <p:spPr>
              <a:xfrm rot="16784400" flipH="1">
                <a:off x="4458240" y="-12207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03" name="Google Shape;457;p34"/>
              <p:cNvSpPr/>
              <p:nvPr/>
            </p:nvSpPr>
            <p:spPr>
              <a:xfrm rot="16784400" flipH="1">
                <a:off x="6020640" y="2280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04" name="Google Shape;458;p34"/>
              <p:cNvSpPr/>
              <p:nvPr/>
            </p:nvSpPr>
            <p:spPr>
              <a:xfrm rot="16784400" flipH="1">
                <a:off x="-2413440" y="-2296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05" name="Google Shape;459;p34"/>
              <p:cNvSpPr/>
              <p:nvPr/>
            </p:nvSpPr>
            <p:spPr>
              <a:xfrm rot="16784400" flipH="1">
                <a:off x="-748800" y="7056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06" name="Google Shape;460;p34"/>
              <p:cNvSpPr/>
              <p:nvPr/>
            </p:nvSpPr>
            <p:spPr>
              <a:xfrm rot="16784400" flipH="1">
                <a:off x="1949400" y="-30592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07" name="Google Shape;461;p34"/>
            <p:cNvSpPr/>
            <p:nvPr/>
          </p:nvSpPr>
          <p:spPr>
            <a:xfrm rot="16784400" flipH="1">
              <a:off x="-2810880" y="-2579400"/>
              <a:ext cx="7945560" cy="800856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08" name="Google Shape;462;p34"/>
            <p:cNvSpPr/>
            <p:nvPr/>
          </p:nvSpPr>
          <p:spPr>
            <a:xfrm rot="16784400" flipH="1">
              <a:off x="-1116720" y="31460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09" name="Google Shape;463;p34"/>
          <p:cNvPicPr/>
          <p:nvPr/>
        </p:nvPicPr>
        <p:blipFill>
          <a:blip r:embed="rId2">
            <a:alphaModFix amt="21000"/>
          </a:blip>
          <a:stretch/>
        </p:blipFill>
        <p:spPr>
          <a:xfrm>
            <a:off x="0" y="0"/>
            <a:ext cx="9143640" cy="5143320"/>
          </a:xfrm>
          <a:prstGeom prst="rect">
            <a:avLst/>
          </a:prstGeom>
          <a:noFill/>
          <a:ln w="0">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TITLE_ONLY_1_1">
    <p:bg>
      <p:bgPr>
        <a:solidFill>
          <a:schemeClr val="lt1"/>
        </a:solidFill>
        <a:effectLst/>
      </p:bgPr>
    </p:bg>
    <p:spTree>
      <p:nvGrpSpPr>
        <p:cNvPr id="1" name=""/>
        <p:cNvGrpSpPr/>
        <p:nvPr/>
      </p:nvGrpSpPr>
      <p:grpSpPr>
        <a:xfrm>
          <a:off x="0" y="0"/>
          <a:ext cx="0" cy="0"/>
          <a:chOff x="0" y="0"/>
          <a:chExt cx="0" cy="0"/>
        </a:xfrm>
      </p:grpSpPr>
      <p:grpSp>
        <p:nvGrpSpPr>
          <p:cNvPr id="47" name="Google Shape;168;p15"/>
          <p:cNvGrpSpPr/>
          <p:nvPr/>
        </p:nvGrpSpPr>
        <p:grpSpPr>
          <a:xfrm>
            <a:off x="-4423680" y="-4210200"/>
            <a:ext cx="18226440" cy="14424840"/>
            <a:chOff x="-4423680" y="-4210200"/>
            <a:chExt cx="18226440" cy="14424840"/>
          </a:xfrm>
        </p:grpSpPr>
        <p:grpSp>
          <p:nvGrpSpPr>
            <p:cNvPr id="48" name="Google Shape;169;p15"/>
            <p:cNvGrpSpPr/>
            <p:nvPr/>
          </p:nvGrpSpPr>
          <p:grpSpPr>
            <a:xfrm>
              <a:off x="-4423680" y="-4210200"/>
              <a:ext cx="18226440" cy="14424840"/>
              <a:chOff x="-4423680" y="-4210200"/>
              <a:chExt cx="18226440" cy="14424840"/>
            </a:xfrm>
          </p:grpSpPr>
          <p:sp>
            <p:nvSpPr>
              <p:cNvPr id="49" name="Google Shape;170;p15"/>
              <p:cNvSpPr/>
              <p:nvPr/>
            </p:nvSpPr>
            <p:spPr>
              <a:xfrm rot="4815600">
                <a:off x="-3170520" y="-372960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50" name="Google Shape;171;p15"/>
              <p:cNvSpPr/>
              <p:nvPr/>
            </p:nvSpPr>
            <p:spPr>
              <a:xfrm rot="4815600">
                <a:off x="6406920" y="-26020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51" name="Google Shape;172;p15"/>
              <p:cNvSpPr/>
              <p:nvPr/>
            </p:nvSpPr>
            <p:spPr>
              <a:xfrm rot="4815600">
                <a:off x="7115760" y="-2804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52" name="Google Shape;173;p15"/>
              <p:cNvSpPr/>
              <p:nvPr/>
            </p:nvSpPr>
            <p:spPr>
              <a:xfrm rot="4815600">
                <a:off x="5136840" y="16174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53" name="Google Shape;174;p15"/>
              <p:cNvSpPr/>
              <p:nvPr/>
            </p:nvSpPr>
            <p:spPr>
              <a:xfrm rot="4815600">
                <a:off x="-3921120" y="-13226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54" name="Google Shape;175;p15"/>
            <p:cNvSpPr/>
            <p:nvPr/>
          </p:nvSpPr>
          <p:spPr>
            <a:xfrm rot="4815600">
              <a:off x="-3391200" y="17341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55" name="Google Shape;176;p15"/>
          <p:cNvPicPr/>
          <p:nvPr/>
        </p:nvPicPr>
        <p:blipFill>
          <a:blip r:embed="rId2">
            <a:alphaModFix amt="21000"/>
          </a:blip>
          <a:stretch/>
        </p:blipFill>
        <p:spPr>
          <a:xfrm>
            <a:off x="0" y="0"/>
            <a:ext cx="9143640" cy="5143320"/>
          </a:xfrm>
          <a:prstGeom prst="rect">
            <a:avLst/>
          </a:prstGeom>
          <a:noFill/>
          <a:ln w="0">
            <a:noFill/>
          </a:ln>
        </p:spPr>
      </p:pic>
      <p:sp>
        <p:nvSpPr>
          <p:cNvPr id="56" name="PlaceHolder 1"/>
          <p:cNvSpPr>
            <a:spLocks noGrp="1"/>
          </p:cNvSpPr>
          <p:nvPr>
            <p:ph type="title"/>
          </p:nvPr>
        </p:nvSpPr>
        <p:spPr>
          <a:xfrm>
            <a:off x="856080" y="457200"/>
            <a:ext cx="743076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321" name="Google Shape;65;p6"/>
          <p:cNvSpPr/>
          <p:nvPr/>
        </p:nvSpPr>
        <p:spPr>
          <a:xfrm rot="5984400" flipH="1">
            <a:off x="-1501560" y="-29923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322" name="Google Shape;66;p6"/>
          <p:cNvGrpSpPr/>
          <p:nvPr/>
        </p:nvGrpSpPr>
        <p:grpSpPr>
          <a:xfrm>
            <a:off x="-2696040" y="-4281120"/>
            <a:ext cx="15292080" cy="13377960"/>
            <a:chOff x="-2696040" y="-4281120"/>
            <a:chExt cx="15292080" cy="13377960"/>
          </a:xfrm>
        </p:grpSpPr>
        <p:sp>
          <p:nvSpPr>
            <p:cNvPr id="323" name="Google Shape;67;p6"/>
            <p:cNvSpPr/>
            <p:nvPr/>
          </p:nvSpPr>
          <p:spPr>
            <a:xfrm rot="4815600">
              <a:off x="-843120" y="-139320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24" name="Google Shape;68;p6"/>
            <p:cNvSpPr/>
            <p:nvPr/>
          </p:nvSpPr>
          <p:spPr>
            <a:xfrm rot="4815600">
              <a:off x="-2296080" y="15282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25" name="Google Shape;69;p6"/>
            <p:cNvSpPr/>
            <p:nvPr/>
          </p:nvSpPr>
          <p:spPr>
            <a:xfrm rot="4815600">
              <a:off x="5148360" y="-1491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26" name="Google Shape;70;p6"/>
            <p:cNvSpPr/>
            <p:nvPr/>
          </p:nvSpPr>
          <p:spPr>
            <a:xfrm rot="4815600">
              <a:off x="4004280" y="4996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27" name="Google Shape;71;p6"/>
            <p:cNvSpPr/>
            <p:nvPr/>
          </p:nvSpPr>
          <p:spPr>
            <a:xfrm rot="4815600">
              <a:off x="3914280" y="-38228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28" name="Google Shape;72;p6"/>
          <p:cNvPicPr/>
          <p:nvPr/>
        </p:nvPicPr>
        <p:blipFill>
          <a:blip r:embed="rId2">
            <a:alphaModFix amt="21000"/>
          </a:blip>
          <a:stretch/>
        </p:blipFill>
        <p:spPr>
          <a:xfrm>
            <a:off x="0" y="0"/>
            <a:ext cx="9143640" cy="5143320"/>
          </a:xfrm>
          <a:prstGeom prst="rect">
            <a:avLst/>
          </a:prstGeom>
          <a:noFill/>
          <a:ln w="0">
            <a:noFill/>
          </a:ln>
        </p:spPr>
      </p:pic>
      <p:sp>
        <p:nvSpPr>
          <p:cNvPr id="329" name="PlaceHolder 1"/>
          <p:cNvSpPr>
            <a:spLocks noGrp="1"/>
          </p:cNvSpPr>
          <p:nvPr>
            <p:ph type="title"/>
          </p:nvPr>
        </p:nvSpPr>
        <p:spPr>
          <a:xfrm>
            <a:off x="856080" y="457200"/>
            <a:ext cx="743076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grpSp>
        <p:nvGrpSpPr>
          <p:cNvPr id="340" name="Google Shape;87;p8"/>
          <p:cNvGrpSpPr/>
          <p:nvPr/>
        </p:nvGrpSpPr>
        <p:grpSpPr>
          <a:xfrm>
            <a:off x="-3268800" y="-4593960"/>
            <a:ext cx="14472000" cy="14046120"/>
            <a:chOff x="-3268800" y="-4593960"/>
            <a:chExt cx="14472000" cy="14046120"/>
          </a:xfrm>
        </p:grpSpPr>
        <p:sp>
          <p:nvSpPr>
            <p:cNvPr id="341" name="Google Shape;88;p8"/>
            <p:cNvSpPr/>
            <p:nvPr/>
          </p:nvSpPr>
          <p:spPr>
            <a:xfrm rot="15615600">
              <a:off x="2863440" y="-759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42" name="Google Shape;89;p8"/>
            <p:cNvSpPr/>
            <p:nvPr/>
          </p:nvSpPr>
          <p:spPr>
            <a:xfrm rot="15615600">
              <a:off x="5886000" y="-14155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43" name="Google Shape;90;p8"/>
            <p:cNvSpPr/>
            <p:nvPr/>
          </p:nvSpPr>
          <p:spPr>
            <a:xfrm rot="15615600">
              <a:off x="-2765880" y="-14850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44" name="Google Shape;91;p8"/>
            <p:cNvSpPr/>
            <p:nvPr/>
          </p:nvSpPr>
          <p:spPr>
            <a:xfrm rot="15615600">
              <a:off x="715320" y="-40053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45" name="Google Shape;92;p8"/>
            <p:cNvSpPr/>
            <p:nvPr/>
          </p:nvSpPr>
          <p:spPr>
            <a:xfrm rot="15615600">
              <a:off x="3736440" y="276084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46" name="Google Shape;93;p8"/>
          <p:cNvPicPr/>
          <p:nvPr/>
        </p:nvPicPr>
        <p:blipFill>
          <a:blip r:embed="rId2">
            <a:alphaModFix amt="21000"/>
          </a:blip>
          <a:stretch/>
        </p:blipFill>
        <p:spPr>
          <a:xfrm>
            <a:off x="0" y="0"/>
            <a:ext cx="9143640" cy="5143320"/>
          </a:xfrm>
          <a:prstGeom prst="rect">
            <a:avLst/>
          </a:prstGeom>
          <a:noFill/>
          <a:ln w="0">
            <a:noFill/>
          </a:ln>
        </p:spPr>
      </p:pic>
      <p:sp>
        <p:nvSpPr>
          <p:cNvPr id="347" name="PlaceHolder 1"/>
          <p:cNvSpPr>
            <a:spLocks noGrp="1"/>
          </p:cNvSpPr>
          <p:nvPr>
            <p:ph type="title"/>
          </p:nvPr>
        </p:nvSpPr>
        <p:spPr>
          <a:xfrm>
            <a:off x="735120" y="1168560"/>
            <a:ext cx="7673760" cy="280584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grpSp>
        <p:nvGrpSpPr>
          <p:cNvPr id="348" name="Google Shape;98;p9"/>
          <p:cNvGrpSpPr/>
          <p:nvPr/>
        </p:nvGrpSpPr>
        <p:grpSpPr>
          <a:xfrm>
            <a:off x="-2696040" y="-4806000"/>
            <a:ext cx="14472000" cy="14046840"/>
            <a:chOff x="-2696040" y="-4806000"/>
            <a:chExt cx="14472000" cy="14046840"/>
          </a:xfrm>
        </p:grpSpPr>
        <p:grpSp>
          <p:nvGrpSpPr>
            <p:cNvPr id="349" name="Google Shape;99;p9"/>
            <p:cNvGrpSpPr/>
            <p:nvPr/>
          </p:nvGrpSpPr>
          <p:grpSpPr>
            <a:xfrm>
              <a:off x="-2696040" y="-4806000"/>
              <a:ext cx="14472000" cy="14046840"/>
              <a:chOff x="-2696040" y="-4806000"/>
              <a:chExt cx="14472000" cy="14046840"/>
            </a:xfrm>
          </p:grpSpPr>
          <p:sp>
            <p:nvSpPr>
              <p:cNvPr id="350" name="Google Shape;100;p9"/>
              <p:cNvSpPr/>
              <p:nvPr/>
            </p:nvSpPr>
            <p:spPr>
              <a:xfrm rot="4815600">
                <a:off x="-843120" y="-18158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51" name="Google Shape;101;p9"/>
              <p:cNvSpPr/>
              <p:nvPr/>
            </p:nvSpPr>
            <p:spPr>
              <a:xfrm rot="4815600">
                <a:off x="-2296080" y="110520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52" name="Google Shape;102;p9"/>
              <p:cNvSpPr/>
              <p:nvPr/>
            </p:nvSpPr>
            <p:spPr>
              <a:xfrm rot="4815600">
                <a:off x="5088960" y="-1018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53" name="Google Shape;103;p9"/>
              <p:cNvSpPr/>
              <p:nvPr/>
            </p:nvSpPr>
            <p:spPr>
              <a:xfrm rot="5984400" flipH="1">
                <a:off x="-154080" y="-42170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54" name="Google Shape;104;p9"/>
              <p:cNvSpPr/>
              <p:nvPr/>
            </p:nvSpPr>
            <p:spPr>
              <a:xfrm rot="5984400" flipH="1">
                <a:off x="-1413360" y="25495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55" name="Google Shape;105;p9"/>
            <p:cNvSpPr/>
            <p:nvPr/>
          </p:nvSpPr>
          <p:spPr>
            <a:xfrm rot="5984400" flipH="1">
              <a:off x="3031200" y="-9698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356" name="Google Shape;106;p9"/>
          <p:cNvPicPr/>
          <p:nvPr/>
        </p:nvPicPr>
        <p:blipFill>
          <a:blip r:embed="rId2">
            <a:alphaModFix amt="21000"/>
          </a:blip>
          <a:stretch/>
        </p:blipFill>
        <p:spPr>
          <a:xfrm>
            <a:off x="0" y="0"/>
            <a:ext cx="9143640" cy="5143320"/>
          </a:xfrm>
          <a:prstGeom prst="rect">
            <a:avLst/>
          </a:prstGeom>
          <a:noFill/>
          <a:ln w="0">
            <a:noFill/>
          </a:ln>
        </p:spPr>
      </p:pic>
      <p:sp>
        <p:nvSpPr>
          <p:cNvPr id="357" name="PlaceHolder 1"/>
          <p:cNvSpPr>
            <a:spLocks noGrp="1"/>
          </p:cNvSpPr>
          <p:nvPr>
            <p:ph type="title"/>
          </p:nvPr>
        </p:nvSpPr>
        <p:spPr>
          <a:xfrm>
            <a:off x="735120" y="1344240"/>
            <a:ext cx="3858480" cy="952920"/>
          </a:xfrm>
          <a:prstGeom prst="rect">
            <a:avLst/>
          </a:prstGeom>
          <a:noFill/>
          <a:ln w="0">
            <a:noFill/>
          </a:ln>
        </p:spPr>
        <p:txBody>
          <a:bodyPr lIns="91440" tIns="91440" rIns="91440" bIns="91440" anchor="b">
            <a:noAutofit/>
          </a:bodyPr>
          <a:lstStyle/>
          <a:p>
            <a:pPr indent="0">
              <a:buNone/>
            </a:pPr>
            <a:r>
              <a:rPr lang="fr-FR" sz="2400" b="0" u="none" strike="noStrike">
                <a:solidFill>
                  <a:schemeClr val="dk1"/>
                </a:solidFill>
                <a:effectLst/>
                <a:uFillTx/>
                <a:latin typeface="Arial"/>
              </a:rPr>
              <a:t>Click to edit the title text format</a:t>
            </a:r>
          </a:p>
        </p:txBody>
      </p:sp>
      <p:pic>
        <p:nvPicPr>
          <p:cNvPr id="358" name="Google Shape;109;p9"/>
          <p:cNvPicPr/>
          <p:nvPr/>
        </p:nvPicPr>
        <p:blipFill>
          <a:blip r:embed="rId3">
            <a:alphaModFix amt="65000"/>
          </a:blip>
          <a:srcRect l="150" r="158"/>
          <a:stretch/>
        </p:blipFill>
        <p:spPr>
          <a:xfrm rot="7206000">
            <a:off x="5453280" y="876960"/>
            <a:ext cx="3936600" cy="3895560"/>
          </a:xfrm>
          <a:prstGeom prst="rect">
            <a:avLst/>
          </a:prstGeom>
          <a:noFill/>
          <a:ln w="0">
            <a:noFill/>
          </a:ln>
        </p:spPr>
      </p:pic>
      <p:pic>
        <p:nvPicPr>
          <p:cNvPr id="359" name="Google Shape;110;p9"/>
          <p:cNvPicPr/>
          <p:nvPr/>
        </p:nvPicPr>
        <p:blipFill>
          <a:blip r:embed="rId4">
            <a:alphaModFix amt="61000"/>
          </a:blip>
          <a:srcRect l="1293" r="1287"/>
          <a:stretch/>
        </p:blipFill>
        <p:spPr>
          <a:xfrm rot="19824000">
            <a:off x="5284080" y="2539080"/>
            <a:ext cx="2065680" cy="2044080"/>
          </a:xfrm>
          <a:prstGeom prst="rect">
            <a:avLst/>
          </a:prstGeom>
          <a:noFill/>
          <a:ln w="0">
            <a:noFill/>
          </a:ln>
        </p:spPr>
      </p:pic>
      <p:pic>
        <p:nvPicPr>
          <p:cNvPr id="360" name="Google Shape;111;p9"/>
          <p:cNvPicPr/>
          <p:nvPr/>
        </p:nvPicPr>
        <p:blipFill>
          <a:blip r:embed="rId4">
            <a:alphaModFix amt="67000"/>
          </a:blip>
          <a:srcRect l="1293" r="1287"/>
          <a:stretch/>
        </p:blipFill>
        <p:spPr>
          <a:xfrm rot="11358600">
            <a:off x="7647120" y="955080"/>
            <a:ext cx="2065680" cy="2044080"/>
          </a:xfrm>
          <a:prstGeom prst="rect">
            <a:avLst/>
          </a:prstGeom>
          <a:noFill/>
          <a:ln w="0">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pic>
        <p:nvPicPr>
          <p:cNvPr id="361" name="Google Shape;113;p10"/>
          <p:cNvPicPr/>
          <p:nvPr/>
        </p:nvPicPr>
        <p:blipFill>
          <a:blip r:embed="rId2"/>
          <a:srcRect t="38774" b="38774"/>
          <a:stretch/>
        </p:blipFill>
        <p:spPr>
          <a:xfrm>
            <a:off x="0" y="3989520"/>
            <a:ext cx="9143640" cy="1153800"/>
          </a:xfrm>
          <a:prstGeom prst="rect">
            <a:avLst/>
          </a:prstGeom>
          <a:noFill/>
          <a:ln w="0">
            <a:noFill/>
          </a:ln>
        </p:spPr>
      </p:pic>
      <p:pic>
        <p:nvPicPr>
          <p:cNvPr id="362" name="Google Shape;114;p10"/>
          <p:cNvPicPr/>
          <p:nvPr/>
        </p:nvPicPr>
        <p:blipFill>
          <a:blip r:embed="rId2"/>
          <a:srcRect b="86618"/>
          <a:stretch/>
        </p:blipFill>
        <p:spPr>
          <a:xfrm>
            <a:off x="0" y="0"/>
            <a:ext cx="9143640" cy="687240"/>
          </a:xfrm>
          <a:prstGeom prst="rect">
            <a:avLst/>
          </a:prstGeom>
          <a:noFill/>
          <a:ln w="0">
            <a:noFill/>
          </a:ln>
        </p:spPr>
      </p:pic>
      <p:sp>
        <p:nvSpPr>
          <p:cNvPr id="363" name="PlaceHolder 1"/>
          <p:cNvSpPr>
            <a:spLocks noGrp="1"/>
          </p:cNvSpPr>
          <p:nvPr>
            <p:ph type="title"/>
          </p:nvPr>
        </p:nvSpPr>
        <p:spPr>
          <a:xfrm>
            <a:off x="735120" y="4128840"/>
            <a:ext cx="7673760" cy="470520"/>
          </a:xfrm>
          <a:prstGeom prst="rect">
            <a:avLst/>
          </a:prstGeom>
          <a:noFill/>
          <a:ln w="0">
            <a:noFill/>
          </a:ln>
        </p:spPr>
        <p:txBody>
          <a:bodyPr lIns="91440" tIns="91440" rIns="91440" bIns="91440" anchor="t">
            <a:noAutofit/>
          </a:bodyPr>
          <a:lstStyle/>
          <a:p>
            <a:pPr indent="0">
              <a:buNone/>
            </a:pPr>
            <a:r>
              <a:rPr lang="fr-FR" sz="20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rgbClr val="0E2A47"/>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E2A47"/>
        </a:solidFill>
        <a:effectLst/>
      </p:bgPr>
    </p:bg>
    <p:spTree>
      <p:nvGrpSpPr>
        <p:cNvPr id="1" name=""/>
        <p:cNvGrpSpPr/>
        <p:nvPr/>
      </p:nvGrpSpPr>
      <p:grpSpPr>
        <a:xfrm>
          <a:off x="0" y="0"/>
          <a:ext cx="0" cy="0"/>
          <a:chOff x="0" y="0"/>
          <a:chExt cx="0" cy="0"/>
        </a:xfrm>
      </p:grpSpPr>
      <p:sp>
        <p:nvSpPr>
          <p:cNvPr id="364"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_4_1">
    <p:bg>
      <p:bgPr>
        <a:solidFill>
          <a:schemeClr val="lt1"/>
        </a:solidFill>
        <a:effectLst/>
      </p:bgPr>
    </p:bg>
    <p:spTree>
      <p:nvGrpSpPr>
        <p:cNvPr id="1" name=""/>
        <p:cNvGrpSpPr/>
        <p:nvPr/>
      </p:nvGrpSpPr>
      <p:grpSpPr>
        <a:xfrm>
          <a:off x="0" y="0"/>
          <a:ext cx="0" cy="0"/>
          <a:chOff x="0" y="0"/>
          <a:chExt cx="0" cy="0"/>
        </a:xfrm>
      </p:grpSpPr>
      <p:grpSp>
        <p:nvGrpSpPr>
          <p:cNvPr id="79" name="Google Shape;203;p18"/>
          <p:cNvGrpSpPr/>
          <p:nvPr/>
        </p:nvGrpSpPr>
        <p:grpSpPr>
          <a:xfrm>
            <a:off x="-2399040" y="-3503880"/>
            <a:ext cx="14587560" cy="13746960"/>
            <a:chOff x="-2399040" y="-3503880"/>
            <a:chExt cx="14587560" cy="13746960"/>
          </a:xfrm>
        </p:grpSpPr>
        <p:grpSp>
          <p:nvGrpSpPr>
            <p:cNvPr id="80" name="Google Shape;204;p18"/>
            <p:cNvGrpSpPr/>
            <p:nvPr/>
          </p:nvGrpSpPr>
          <p:grpSpPr>
            <a:xfrm>
              <a:off x="-2399040" y="-3503880"/>
              <a:ext cx="14388840" cy="13746960"/>
              <a:chOff x="-2399040" y="-3503880"/>
              <a:chExt cx="14388840" cy="13746960"/>
            </a:xfrm>
          </p:grpSpPr>
          <p:sp>
            <p:nvSpPr>
              <p:cNvPr id="81" name="Google Shape;205;p18"/>
              <p:cNvSpPr/>
              <p:nvPr/>
            </p:nvSpPr>
            <p:spPr>
              <a:xfrm rot="4815600">
                <a:off x="-1871640" y="-12070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2" name="Google Shape;206;p18"/>
              <p:cNvSpPr/>
              <p:nvPr/>
            </p:nvSpPr>
            <p:spPr>
              <a:xfrm rot="4815600">
                <a:off x="-1865160" y="229392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3" name="Google Shape;207;p18"/>
              <p:cNvSpPr/>
              <p:nvPr/>
            </p:nvSpPr>
            <p:spPr>
              <a:xfrm rot="4815600">
                <a:off x="5302800" y="-2160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4" name="Google Shape;208;p18"/>
              <p:cNvSpPr/>
              <p:nvPr/>
            </p:nvSpPr>
            <p:spPr>
              <a:xfrm rot="4815600">
                <a:off x="1213920" y="164592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5" name="Google Shape;209;p18"/>
              <p:cNvSpPr/>
              <p:nvPr/>
            </p:nvSpPr>
            <p:spPr>
              <a:xfrm rot="4815600">
                <a:off x="939240" y="-30456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86" name="Google Shape;210;p18"/>
            <p:cNvSpPr/>
            <p:nvPr/>
          </p:nvSpPr>
          <p:spPr>
            <a:xfrm rot="4815600">
              <a:off x="3596760" y="4698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87" name="Google Shape;211;p18"/>
            <p:cNvSpPr/>
            <p:nvPr/>
          </p:nvSpPr>
          <p:spPr>
            <a:xfrm rot="4815600">
              <a:off x="14868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88" name="Google Shape;212;p18"/>
          <p:cNvPicPr/>
          <p:nvPr/>
        </p:nvPicPr>
        <p:blipFill>
          <a:blip r:embed="rId2">
            <a:alphaModFix amt="21000"/>
          </a:blip>
          <a:stretch/>
        </p:blipFill>
        <p:spPr>
          <a:xfrm>
            <a:off x="0" y="0"/>
            <a:ext cx="9143640" cy="5143320"/>
          </a:xfrm>
          <a:prstGeom prst="rect">
            <a:avLst/>
          </a:prstGeom>
          <a:noFill/>
          <a:ln w="0">
            <a:noFill/>
          </a:ln>
        </p:spPr>
      </p:pic>
      <p:sp>
        <p:nvSpPr>
          <p:cNvPr id="89" name="PlaceHolder 1"/>
          <p:cNvSpPr>
            <a:spLocks noGrp="1"/>
          </p:cNvSpPr>
          <p:nvPr>
            <p:ph type="title"/>
          </p:nvPr>
        </p:nvSpPr>
        <p:spPr>
          <a:xfrm>
            <a:off x="4810320" y="1901880"/>
            <a:ext cx="3598200" cy="5011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grpSp>
        <p:nvGrpSpPr>
          <p:cNvPr id="127" name="Google Shape;245;p21"/>
          <p:cNvGrpSpPr/>
          <p:nvPr/>
        </p:nvGrpSpPr>
        <p:grpSpPr>
          <a:xfrm>
            <a:off x="-3456360" y="-3517560"/>
            <a:ext cx="14928840" cy="12820320"/>
            <a:chOff x="-3456360" y="-3517560"/>
            <a:chExt cx="14928840" cy="12820320"/>
          </a:xfrm>
        </p:grpSpPr>
        <p:grpSp>
          <p:nvGrpSpPr>
            <p:cNvPr id="128" name="Google Shape;246;p21"/>
            <p:cNvGrpSpPr/>
            <p:nvPr/>
          </p:nvGrpSpPr>
          <p:grpSpPr>
            <a:xfrm>
              <a:off x="-3456360" y="-3517560"/>
              <a:ext cx="14388840" cy="12820320"/>
              <a:chOff x="-3456360" y="-3517560"/>
              <a:chExt cx="14388840" cy="12820320"/>
            </a:xfrm>
          </p:grpSpPr>
          <p:sp>
            <p:nvSpPr>
              <p:cNvPr id="129" name="Google Shape;247;p21"/>
              <p:cNvSpPr/>
              <p:nvPr/>
            </p:nvSpPr>
            <p:spPr>
              <a:xfrm rot="4815600">
                <a:off x="-2928960" y="-12207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30" name="Google Shape;248;p21"/>
              <p:cNvSpPr/>
              <p:nvPr/>
            </p:nvSpPr>
            <p:spPr>
              <a:xfrm rot="4815600">
                <a:off x="-2922480" y="2280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31" name="Google Shape;249;p21"/>
              <p:cNvSpPr/>
              <p:nvPr/>
            </p:nvSpPr>
            <p:spPr>
              <a:xfrm rot="4815600">
                <a:off x="4245480" y="-2296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32" name="Google Shape;250;p21"/>
              <p:cNvSpPr/>
              <p:nvPr/>
            </p:nvSpPr>
            <p:spPr>
              <a:xfrm rot="4815600">
                <a:off x="818280" y="7056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33" name="Google Shape;251;p21"/>
              <p:cNvSpPr/>
              <p:nvPr/>
            </p:nvSpPr>
            <p:spPr>
              <a:xfrm rot="4815600">
                <a:off x="-117720" y="-30592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134" name="Google Shape;252;p21"/>
            <p:cNvSpPr/>
            <p:nvPr/>
          </p:nvSpPr>
          <p:spPr>
            <a:xfrm rot="4815600">
              <a:off x="2880720" y="-25794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35" name="Google Shape;253;p21"/>
            <p:cNvSpPr/>
            <p:nvPr/>
          </p:nvSpPr>
          <p:spPr>
            <a:xfrm rot="4815600">
              <a:off x="4214520" y="31460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36" name="Google Shape;254;p21"/>
          <p:cNvPicPr/>
          <p:nvPr/>
        </p:nvPicPr>
        <p:blipFill>
          <a:blip r:embed="rId2">
            <a:alphaModFix amt="21000"/>
          </a:blip>
          <a:stretch/>
        </p:blipFill>
        <p:spPr>
          <a:xfrm>
            <a:off x="0" y="0"/>
            <a:ext cx="9143640" cy="5143320"/>
          </a:xfrm>
          <a:prstGeom prst="rect">
            <a:avLst/>
          </a:prstGeom>
          <a:noFill/>
          <a:ln w="0">
            <a:noFill/>
          </a:ln>
        </p:spPr>
      </p:pic>
      <p:sp>
        <p:nvSpPr>
          <p:cNvPr id="137" name="PlaceHolder 1"/>
          <p:cNvSpPr>
            <a:spLocks noGrp="1"/>
          </p:cNvSpPr>
          <p:nvPr>
            <p:ph type="body"/>
          </p:nvPr>
        </p:nvSpPr>
        <p:spPr>
          <a:xfrm>
            <a:off x="3804120" y="1678320"/>
            <a:ext cx="4604400" cy="22834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138" name="PlaceHolder 2"/>
          <p:cNvSpPr>
            <a:spLocks noGrp="1"/>
          </p:cNvSpPr>
          <p:nvPr>
            <p:ph type="title"/>
          </p:nvPr>
        </p:nvSpPr>
        <p:spPr>
          <a:xfrm>
            <a:off x="3792600" y="457200"/>
            <a:ext cx="4604400" cy="52704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pic>
        <p:nvPicPr>
          <p:cNvPr id="139" name="Google Shape;258;p21"/>
          <p:cNvPicPr/>
          <p:nvPr/>
        </p:nvPicPr>
        <p:blipFill>
          <a:blip r:embed="rId3">
            <a:alphaModFix amt="62000"/>
          </a:blip>
          <a:srcRect t="15" b="15"/>
          <a:stretch/>
        </p:blipFill>
        <p:spPr>
          <a:xfrm rot="2225400">
            <a:off x="119520" y="-177840"/>
            <a:ext cx="3400560" cy="3364920"/>
          </a:xfrm>
          <a:prstGeom prst="rect">
            <a:avLst/>
          </a:prstGeom>
          <a:noFill/>
          <a:ln w="0">
            <a:noFill/>
          </a:ln>
        </p:spPr>
      </p:pic>
      <p:pic>
        <p:nvPicPr>
          <p:cNvPr id="140" name="Google Shape;259;p21"/>
          <p:cNvPicPr/>
          <p:nvPr/>
        </p:nvPicPr>
        <p:blipFill>
          <a:blip r:embed="rId3">
            <a:alphaModFix amt="54000"/>
          </a:blip>
          <a:srcRect t="15" b="31"/>
          <a:stretch/>
        </p:blipFill>
        <p:spPr>
          <a:xfrm rot="9373800">
            <a:off x="-959760" y="1328040"/>
            <a:ext cx="3592080" cy="3554640"/>
          </a:xfrm>
          <a:prstGeom prst="rect">
            <a:avLst/>
          </a:prstGeom>
          <a:noFill/>
          <a:ln w="0">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8_1_1">
    <p:bg>
      <p:bgPr>
        <a:solidFill>
          <a:schemeClr val="lt1"/>
        </a:solidFill>
        <a:effectLst/>
      </p:bgPr>
    </p:bg>
    <p:spTree>
      <p:nvGrpSpPr>
        <p:cNvPr id="1" name=""/>
        <p:cNvGrpSpPr/>
        <p:nvPr/>
      </p:nvGrpSpPr>
      <p:grpSpPr>
        <a:xfrm>
          <a:off x="0" y="0"/>
          <a:ext cx="0" cy="0"/>
          <a:chOff x="0" y="0"/>
          <a:chExt cx="0" cy="0"/>
        </a:xfrm>
      </p:grpSpPr>
      <p:grpSp>
        <p:nvGrpSpPr>
          <p:cNvPr id="259" name="Google Shape;405;p31"/>
          <p:cNvGrpSpPr/>
          <p:nvPr/>
        </p:nvGrpSpPr>
        <p:grpSpPr>
          <a:xfrm>
            <a:off x="-2636280" y="-3531240"/>
            <a:ext cx="14388840" cy="13038480"/>
            <a:chOff x="-2636280" y="-3531240"/>
            <a:chExt cx="14388840" cy="13038480"/>
          </a:xfrm>
        </p:grpSpPr>
        <p:grpSp>
          <p:nvGrpSpPr>
            <p:cNvPr id="260" name="Google Shape;406;p31"/>
            <p:cNvGrpSpPr/>
            <p:nvPr/>
          </p:nvGrpSpPr>
          <p:grpSpPr>
            <a:xfrm>
              <a:off x="-2636280" y="-3531240"/>
              <a:ext cx="14388840" cy="13038480"/>
              <a:chOff x="-2636280" y="-3531240"/>
              <a:chExt cx="14388840" cy="13038480"/>
            </a:xfrm>
          </p:grpSpPr>
          <p:sp>
            <p:nvSpPr>
              <p:cNvPr id="261" name="Google Shape;407;p31"/>
              <p:cNvSpPr/>
              <p:nvPr/>
            </p:nvSpPr>
            <p:spPr>
              <a:xfrm rot="4815600">
                <a:off x="-2108880" y="-123444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2" name="Google Shape;408;p31"/>
              <p:cNvSpPr/>
              <p:nvPr/>
            </p:nvSpPr>
            <p:spPr>
              <a:xfrm rot="4815600">
                <a:off x="-560880" y="23482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3" name="Google Shape;409;p31"/>
              <p:cNvSpPr/>
              <p:nvPr/>
            </p:nvSpPr>
            <p:spPr>
              <a:xfrm rot="4815600">
                <a:off x="5065560" y="-243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4" name="Google Shape;410;p31"/>
              <p:cNvSpPr/>
              <p:nvPr/>
            </p:nvSpPr>
            <p:spPr>
              <a:xfrm rot="4815600">
                <a:off x="356040" y="91008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5" name="Google Shape;411;p31"/>
              <p:cNvSpPr/>
              <p:nvPr/>
            </p:nvSpPr>
            <p:spPr>
              <a:xfrm rot="4815600">
                <a:off x="702000" y="-30729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66" name="Google Shape;412;p31"/>
            <p:cNvSpPr/>
            <p:nvPr/>
          </p:nvSpPr>
          <p:spPr>
            <a:xfrm rot="4815600">
              <a:off x="5034600" y="313236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67" name="Google Shape;413;p31"/>
          <p:cNvSpPr/>
          <p:nvPr/>
        </p:nvSpPr>
        <p:spPr>
          <a:xfrm rot="4815600">
            <a:off x="5406480" y="-328680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268" name="Google Shape;414;p31"/>
          <p:cNvPicPr/>
          <p:nvPr/>
        </p:nvPicPr>
        <p:blipFill>
          <a:blip r:embed="rId2">
            <a:alphaModFix amt="21000"/>
          </a:blip>
          <a:stretch/>
        </p:blipFill>
        <p:spPr>
          <a:xfrm>
            <a:off x="0" y="0"/>
            <a:ext cx="9143640" cy="5143320"/>
          </a:xfrm>
          <a:prstGeom prst="rect">
            <a:avLst/>
          </a:prstGeom>
          <a:noFill/>
          <a:ln w="0">
            <a:noFill/>
          </a:ln>
        </p:spPr>
      </p:pic>
      <p:sp>
        <p:nvSpPr>
          <p:cNvPr id="269" name="Google Shape;415;p31"/>
          <p:cNvSpPr/>
          <p:nvPr/>
        </p:nvSpPr>
        <p:spPr>
          <a:xfrm rot="4815600">
            <a:off x="5381640" y="-295920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70" name="PlaceHolder 1"/>
          <p:cNvSpPr>
            <a:spLocks noGrp="1"/>
          </p:cNvSpPr>
          <p:nvPr>
            <p:ph type="title"/>
          </p:nvPr>
        </p:nvSpPr>
        <p:spPr>
          <a:xfrm>
            <a:off x="741240" y="2004480"/>
            <a:ext cx="2457360" cy="3607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71" name="PlaceHolder 2"/>
          <p:cNvSpPr>
            <a:spLocks noGrp="1"/>
          </p:cNvSpPr>
          <p:nvPr>
            <p:ph type="title"/>
          </p:nvPr>
        </p:nvSpPr>
        <p:spPr>
          <a:xfrm>
            <a:off x="3343320" y="2004480"/>
            <a:ext cx="2457360" cy="3607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72" name="PlaceHolder 3"/>
          <p:cNvSpPr>
            <a:spLocks noGrp="1"/>
          </p:cNvSpPr>
          <p:nvPr>
            <p:ph type="title"/>
          </p:nvPr>
        </p:nvSpPr>
        <p:spPr>
          <a:xfrm>
            <a:off x="5945040" y="2004480"/>
            <a:ext cx="2457360" cy="360720"/>
          </a:xfrm>
          <a:prstGeom prst="rect">
            <a:avLst/>
          </a:prstGeom>
          <a:noFill/>
          <a:ln w="0">
            <a:noFill/>
          </a:ln>
        </p:spPr>
        <p:txBody>
          <a:bodyPr lIns="91440" tIns="91440" rIns="91440" bIns="91440" anchor="b">
            <a:noAutofit/>
          </a:bodyPr>
          <a:lstStyle/>
          <a:p>
            <a:pPr indent="0">
              <a:buNone/>
            </a:pPr>
            <a:r>
              <a:rPr lang="fr-FR" sz="1600" b="0" u="none" strike="noStrike">
                <a:solidFill>
                  <a:schemeClr val="dk1"/>
                </a:solidFill>
                <a:effectLst/>
                <a:uFillTx/>
                <a:latin typeface="Arial"/>
              </a:rPr>
              <a:t>Click to edit the title text format</a:t>
            </a:r>
          </a:p>
        </p:txBody>
      </p:sp>
      <p:sp>
        <p:nvSpPr>
          <p:cNvPr id="273" name="PlaceHolder 4"/>
          <p:cNvSpPr>
            <a:spLocks noGrp="1"/>
          </p:cNvSpPr>
          <p:nvPr>
            <p:ph type="title"/>
          </p:nvPr>
        </p:nvSpPr>
        <p:spPr>
          <a:xfrm>
            <a:off x="741240" y="3050640"/>
            <a:ext cx="2457360" cy="571320"/>
          </a:xfrm>
          <a:prstGeom prst="rect">
            <a:avLst/>
          </a:prstGeom>
          <a:noFill/>
          <a:ln w="0">
            <a:noFill/>
          </a:ln>
        </p:spPr>
        <p:txBody>
          <a:bodyPr lIns="91440" tIns="91440" rIns="91440" bIns="91440" anchor="t">
            <a:noAutofit/>
          </a:bodyPr>
          <a:lstStyle/>
          <a:p>
            <a:pPr indent="0" algn="ctr">
              <a:lnSpc>
                <a:spcPct val="100000"/>
              </a:lnSpc>
              <a:buNone/>
            </a:pPr>
            <a:r>
              <a:rPr lang="fr-FR" sz="2600" b="0" i="1" u="none" strike="noStrike">
                <a:solidFill>
                  <a:schemeClr val="dk1"/>
                </a:solidFill>
                <a:effectLst/>
                <a:uFillTx/>
                <a:latin typeface="Krona One"/>
                <a:ea typeface="Krona One"/>
              </a:rPr>
              <a:t>xx%</a:t>
            </a:r>
            <a:endParaRPr lang="fr-FR" sz="2600" b="0" u="none" strike="noStrike">
              <a:solidFill>
                <a:schemeClr val="dk1"/>
              </a:solidFill>
              <a:effectLst/>
              <a:uFillTx/>
              <a:latin typeface="Arial"/>
            </a:endParaRPr>
          </a:p>
        </p:txBody>
      </p:sp>
      <p:sp>
        <p:nvSpPr>
          <p:cNvPr id="274" name="PlaceHolder 5"/>
          <p:cNvSpPr>
            <a:spLocks noGrp="1"/>
          </p:cNvSpPr>
          <p:nvPr>
            <p:ph type="title"/>
          </p:nvPr>
        </p:nvSpPr>
        <p:spPr>
          <a:xfrm>
            <a:off x="3343320" y="3050640"/>
            <a:ext cx="2457360" cy="571320"/>
          </a:xfrm>
          <a:prstGeom prst="rect">
            <a:avLst/>
          </a:prstGeom>
          <a:noFill/>
          <a:ln w="0">
            <a:noFill/>
          </a:ln>
        </p:spPr>
        <p:txBody>
          <a:bodyPr lIns="91440" tIns="91440" rIns="91440" bIns="91440" anchor="t">
            <a:noAutofit/>
          </a:bodyPr>
          <a:lstStyle/>
          <a:p>
            <a:pPr indent="0" algn="ctr">
              <a:lnSpc>
                <a:spcPct val="100000"/>
              </a:lnSpc>
              <a:buNone/>
            </a:pPr>
            <a:r>
              <a:rPr lang="fr-FR" sz="2600" b="0" i="1" u="none" strike="noStrike">
                <a:solidFill>
                  <a:schemeClr val="dk1"/>
                </a:solidFill>
                <a:effectLst/>
                <a:uFillTx/>
                <a:latin typeface="Krona One"/>
                <a:ea typeface="Krona One"/>
              </a:rPr>
              <a:t>xx%</a:t>
            </a:r>
            <a:endParaRPr lang="fr-FR" sz="2600" b="0" u="none" strike="noStrike">
              <a:solidFill>
                <a:schemeClr val="dk1"/>
              </a:solidFill>
              <a:effectLst/>
              <a:uFillTx/>
              <a:latin typeface="Arial"/>
            </a:endParaRPr>
          </a:p>
        </p:txBody>
      </p:sp>
      <p:sp>
        <p:nvSpPr>
          <p:cNvPr id="275" name="PlaceHolder 6"/>
          <p:cNvSpPr>
            <a:spLocks noGrp="1"/>
          </p:cNvSpPr>
          <p:nvPr>
            <p:ph type="title"/>
          </p:nvPr>
        </p:nvSpPr>
        <p:spPr>
          <a:xfrm>
            <a:off x="5945040" y="3050640"/>
            <a:ext cx="2457360" cy="571320"/>
          </a:xfrm>
          <a:prstGeom prst="rect">
            <a:avLst/>
          </a:prstGeom>
          <a:noFill/>
          <a:ln w="0">
            <a:noFill/>
          </a:ln>
        </p:spPr>
        <p:txBody>
          <a:bodyPr lIns="91440" tIns="91440" rIns="91440" bIns="91440" anchor="t">
            <a:noAutofit/>
          </a:bodyPr>
          <a:lstStyle/>
          <a:p>
            <a:pPr indent="0" algn="ctr">
              <a:lnSpc>
                <a:spcPct val="100000"/>
              </a:lnSpc>
              <a:buNone/>
            </a:pPr>
            <a:r>
              <a:rPr lang="fr-FR" sz="2600" b="0" i="1" u="none" strike="noStrike">
                <a:solidFill>
                  <a:schemeClr val="dk1"/>
                </a:solidFill>
                <a:effectLst/>
                <a:uFillTx/>
                <a:latin typeface="Krona One"/>
                <a:ea typeface="Krona One"/>
              </a:rPr>
              <a:t>xx%</a:t>
            </a:r>
            <a:endParaRPr lang="fr-FR" sz="2600" b="0" u="none" strike="noStrike">
              <a:solidFill>
                <a:schemeClr val="dk1"/>
              </a:solidFill>
              <a:effectLst/>
              <a:uFillTx/>
              <a:latin typeface="Arial"/>
            </a:endParaRPr>
          </a:p>
        </p:txBody>
      </p:sp>
      <p:sp>
        <p:nvSpPr>
          <p:cNvPr id="276" name="PlaceHolder 7"/>
          <p:cNvSpPr>
            <a:spLocks noGrp="1"/>
          </p:cNvSpPr>
          <p:nvPr>
            <p:ph type="title"/>
          </p:nvPr>
        </p:nvSpPr>
        <p:spPr>
          <a:xfrm>
            <a:off x="720000" y="457200"/>
            <a:ext cx="7703640" cy="57132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3">
    <p:bg>
      <p:bgPr>
        <a:solidFill>
          <a:schemeClr val="lt1"/>
        </a:solidFill>
        <a:effectLst/>
      </p:bgPr>
    </p:bg>
    <p:spTree>
      <p:nvGrpSpPr>
        <p:cNvPr id="1" name=""/>
        <p:cNvGrpSpPr/>
        <p:nvPr/>
      </p:nvGrpSpPr>
      <p:grpSpPr>
        <a:xfrm>
          <a:off x="0" y="0"/>
          <a:ext cx="0" cy="0"/>
          <a:chOff x="0" y="0"/>
          <a:chExt cx="0" cy="0"/>
        </a:xfrm>
      </p:grpSpPr>
      <p:grpSp>
        <p:nvGrpSpPr>
          <p:cNvPr id="277" name="Google Shape;427;p32"/>
          <p:cNvGrpSpPr/>
          <p:nvPr/>
        </p:nvGrpSpPr>
        <p:grpSpPr>
          <a:xfrm>
            <a:off x="-3456360" y="-3517560"/>
            <a:ext cx="14928840" cy="12820320"/>
            <a:chOff x="-3456360" y="-3517560"/>
            <a:chExt cx="14928840" cy="12820320"/>
          </a:xfrm>
        </p:grpSpPr>
        <p:grpSp>
          <p:nvGrpSpPr>
            <p:cNvPr id="278" name="Google Shape;428;p32"/>
            <p:cNvGrpSpPr/>
            <p:nvPr/>
          </p:nvGrpSpPr>
          <p:grpSpPr>
            <a:xfrm>
              <a:off x="-3456360" y="-3517560"/>
              <a:ext cx="14388840" cy="12820320"/>
              <a:chOff x="-3456360" y="-3517560"/>
              <a:chExt cx="14388840" cy="12820320"/>
            </a:xfrm>
          </p:grpSpPr>
          <p:sp>
            <p:nvSpPr>
              <p:cNvPr id="279" name="Google Shape;429;p32"/>
              <p:cNvSpPr/>
              <p:nvPr/>
            </p:nvSpPr>
            <p:spPr>
              <a:xfrm rot="4815600">
                <a:off x="-2928960" y="-122076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0" name="Google Shape;430;p32"/>
              <p:cNvSpPr/>
              <p:nvPr/>
            </p:nvSpPr>
            <p:spPr>
              <a:xfrm rot="4815600">
                <a:off x="-2922480" y="2280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1" name="Google Shape;431;p32"/>
              <p:cNvSpPr/>
              <p:nvPr/>
            </p:nvSpPr>
            <p:spPr>
              <a:xfrm rot="4815600">
                <a:off x="4245480" y="-2296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2" name="Google Shape;432;p32"/>
              <p:cNvSpPr/>
              <p:nvPr/>
            </p:nvSpPr>
            <p:spPr>
              <a:xfrm rot="4815600">
                <a:off x="818280" y="7056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3" name="Google Shape;433;p32"/>
              <p:cNvSpPr/>
              <p:nvPr/>
            </p:nvSpPr>
            <p:spPr>
              <a:xfrm rot="4815600">
                <a:off x="-117720" y="-30592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84" name="Google Shape;434;p32"/>
            <p:cNvSpPr/>
            <p:nvPr/>
          </p:nvSpPr>
          <p:spPr>
            <a:xfrm rot="4815600">
              <a:off x="2880720" y="-257940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85" name="Google Shape;435;p32"/>
            <p:cNvSpPr/>
            <p:nvPr/>
          </p:nvSpPr>
          <p:spPr>
            <a:xfrm rot="4815600">
              <a:off x="4214520" y="31460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286" name="Google Shape;436;p32"/>
          <p:cNvPicPr/>
          <p:nvPr/>
        </p:nvPicPr>
        <p:blipFill>
          <a:blip r:embed="rId2">
            <a:alphaModFix amt="21000"/>
          </a:blip>
          <a:stretch/>
        </p:blipFill>
        <p:spPr>
          <a:xfrm>
            <a:off x="0" y="0"/>
            <a:ext cx="9143640" cy="5143320"/>
          </a:xfrm>
          <a:prstGeom prst="rect">
            <a:avLst/>
          </a:prstGeom>
          <a:noFill/>
          <a:ln w="0">
            <a:noFill/>
          </a:ln>
        </p:spPr>
      </p:pic>
      <p:sp>
        <p:nvSpPr>
          <p:cNvPr id="287" name="PlaceHolder 1"/>
          <p:cNvSpPr>
            <a:spLocks noGrp="1"/>
          </p:cNvSpPr>
          <p:nvPr>
            <p:ph type="title"/>
          </p:nvPr>
        </p:nvSpPr>
        <p:spPr>
          <a:xfrm>
            <a:off x="2088000" y="678600"/>
            <a:ext cx="4967640" cy="942120"/>
          </a:xfrm>
          <a:prstGeom prst="rect">
            <a:avLst/>
          </a:prstGeom>
          <a:noFill/>
          <a:ln w="0">
            <a:noFill/>
          </a:ln>
        </p:spPr>
        <p:txBody>
          <a:bodyPr lIns="91440" tIns="91440" rIns="91440" bIns="91440" anchor="t">
            <a:noAutofit/>
          </a:bodyPr>
          <a:lstStyle/>
          <a:p>
            <a:pPr indent="0">
              <a:buNone/>
            </a:pPr>
            <a:r>
              <a:rPr lang="fr-FR" sz="6000" b="0" u="none" strike="noStrike">
                <a:solidFill>
                  <a:schemeClr val="dk1"/>
                </a:solidFill>
                <a:effectLst/>
                <a:uFillTx/>
                <a:latin typeface="Arial"/>
              </a:rPr>
              <a:t>Click to edit the title text format</a:t>
            </a:r>
          </a:p>
        </p:txBody>
      </p:sp>
      <p:sp>
        <p:nvSpPr>
          <p:cNvPr id="288" name="Google Shape;439;p32"/>
          <p:cNvSpPr/>
          <p:nvPr/>
        </p:nvSpPr>
        <p:spPr>
          <a:xfrm>
            <a:off x="2343960" y="3336480"/>
            <a:ext cx="4455720" cy="752040"/>
          </a:xfrm>
          <a:prstGeom prst="rect">
            <a:avLst/>
          </a:prstGeom>
          <a:no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r>
              <a:rPr lang="en" sz="1100" b="0" u="none" strike="noStrike">
                <a:solidFill>
                  <a:schemeClr val="dk1"/>
                </a:solidFill>
                <a:effectLst/>
                <a:uFillTx/>
                <a:latin typeface="arial"/>
                <a:ea typeface="arial"/>
              </a:rPr>
              <a:t>CREDITS: This presentation template was created by </a:t>
            </a:r>
            <a:r>
              <a:rPr lang="en" sz="1100" b="1" u="sng" strike="noStrike">
                <a:solidFill>
                  <a:schemeClr val="dk1"/>
                </a:solidFill>
                <a:effectLst/>
                <a:uFillTx/>
                <a:latin typeface="arial"/>
                <a:ea typeface="arial"/>
                <a:hlinkClick r:id="rId3"/>
              </a:rPr>
              <a:t>Slidesgo</a:t>
            </a:r>
            <a:r>
              <a:rPr lang="en" sz="1100" b="0" u="none" strike="noStrike">
                <a:solidFill>
                  <a:schemeClr val="dk1"/>
                </a:solidFill>
                <a:effectLst/>
                <a:uFillTx/>
                <a:latin typeface="arial"/>
                <a:ea typeface="arial"/>
              </a:rPr>
              <a:t>, including icons, infographics &amp; images by </a:t>
            </a:r>
            <a:r>
              <a:rPr lang="en" sz="1100" b="1" u="sng" strike="noStrike">
                <a:solidFill>
                  <a:schemeClr val="dk1"/>
                </a:solidFill>
                <a:effectLst/>
                <a:uFillTx/>
                <a:latin typeface="arial"/>
                <a:ea typeface="arial"/>
                <a:hlinkClick r:id="rId4"/>
              </a:rPr>
              <a:t>Freepik</a:t>
            </a:r>
            <a:endParaRPr lang="en-US" sz="1100" b="0" u="none" strike="noStrike">
              <a:solidFill>
                <a:srgbClr val="FFFFFF"/>
              </a:solidFill>
              <a:effectLst/>
              <a:uFillTx/>
              <a:latin typeface="OpenSymbol"/>
            </a:endParaRPr>
          </a:p>
        </p:txBody>
      </p:sp>
      <p:pic>
        <p:nvPicPr>
          <p:cNvPr id="289" name="Google Shape;441;p32"/>
          <p:cNvPicPr/>
          <p:nvPr/>
        </p:nvPicPr>
        <p:blipFill>
          <a:blip r:embed="rId5">
            <a:alphaModFix amt="58000"/>
          </a:blip>
          <a:srcRect t="15" b="15"/>
          <a:stretch/>
        </p:blipFill>
        <p:spPr>
          <a:xfrm rot="18577200">
            <a:off x="6403320" y="1937520"/>
            <a:ext cx="2841120" cy="2811240"/>
          </a:xfrm>
          <a:prstGeom prst="rect">
            <a:avLst/>
          </a:prstGeom>
          <a:noFill/>
          <a:ln w="0">
            <a:noFill/>
          </a:ln>
        </p:spPr>
      </p:pic>
      <p:pic>
        <p:nvPicPr>
          <p:cNvPr id="290" name="Google Shape;442;p32"/>
          <p:cNvPicPr/>
          <p:nvPr/>
        </p:nvPicPr>
        <p:blipFill>
          <a:blip r:embed="rId6">
            <a:alphaModFix amt="58000"/>
          </a:blip>
          <a:srcRect l="181" r="181"/>
          <a:stretch/>
        </p:blipFill>
        <p:spPr>
          <a:xfrm rot="7206000">
            <a:off x="-654480" y="700200"/>
            <a:ext cx="3073320" cy="3041280"/>
          </a:xfrm>
          <a:prstGeom prst="rect">
            <a:avLst/>
          </a:prstGeom>
          <a:noFill/>
          <a:ln w="0">
            <a:noFill/>
          </a:ln>
        </p:spPr>
      </p:pic>
      <p:pic>
        <p:nvPicPr>
          <p:cNvPr id="291" name="Google Shape;443;p32"/>
          <p:cNvPicPr/>
          <p:nvPr/>
        </p:nvPicPr>
        <p:blipFill>
          <a:blip r:embed="rId7">
            <a:alphaModFix amt="58000"/>
          </a:blip>
          <a:srcRect l="1293" r="1287"/>
          <a:stretch/>
        </p:blipFill>
        <p:spPr>
          <a:xfrm rot="17287200">
            <a:off x="-1060560" y="2286000"/>
            <a:ext cx="2285280" cy="2261520"/>
          </a:xfrm>
          <a:prstGeom prst="rect">
            <a:avLst/>
          </a:prstGeom>
          <a:noFill/>
          <a:ln w="0">
            <a:noFill/>
          </a:ln>
        </p:spPr>
      </p:pic>
      <p:pic>
        <p:nvPicPr>
          <p:cNvPr id="292" name="Google Shape;444;p32"/>
          <p:cNvPicPr/>
          <p:nvPr/>
        </p:nvPicPr>
        <p:blipFill>
          <a:blip r:embed="rId7">
            <a:alphaModFix amt="52000"/>
          </a:blip>
          <a:srcRect l="1293" r="1287"/>
          <a:stretch/>
        </p:blipFill>
        <p:spPr>
          <a:xfrm rot="7074600">
            <a:off x="7506000" y="789480"/>
            <a:ext cx="2023200" cy="2002320"/>
          </a:xfrm>
          <a:prstGeom prst="rect">
            <a:avLst/>
          </a:prstGeom>
          <a:noFill/>
          <a:ln w="0">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grpSp>
        <p:nvGrpSpPr>
          <p:cNvPr id="14" name="Google Shape;118;p11"/>
          <p:cNvGrpSpPr/>
          <p:nvPr/>
        </p:nvGrpSpPr>
        <p:grpSpPr>
          <a:xfrm>
            <a:off x="-2695680" y="-5216040"/>
            <a:ext cx="14471640" cy="14047200"/>
            <a:chOff x="-2695680" y="-5216040"/>
            <a:chExt cx="14471640" cy="14047200"/>
          </a:xfrm>
        </p:grpSpPr>
        <p:sp>
          <p:nvSpPr>
            <p:cNvPr id="15" name="Google Shape;119;p11"/>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 name="Google Shape;120;p11"/>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 name="Google Shape;121;p11"/>
            <p:cNvSpPr/>
            <p:nvPr/>
          </p:nvSpPr>
          <p:spPr>
            <a:xfrm rot="16784400" flipV="1">
              <a:off x="5088960" y="-210636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8" name="Google Shape;122;p11"/>
            <p:cNvSpPr/>
            <p:nvPr/>
          </p:nvSpPr>
          <p:spPr>
            <a:xfrm rot="16784400" flipV="1">
              <a:off x="-153360" y="-462744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 name="Google Shape;123;p11"/>
            <p:cNvSpPr/>
            <p:nvPr/>
          </p:nvSpPr>
          <p:spPr>
            <a:xfrm rot="16784400" flipV="1">
              <a:off x="-1413000" y="213948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20" name="Google Shape;124;p11"/>
          <p:cNvPicPr/>
          <p:nvPr/>
        </p:nvPicPr>
        <p:blipFill>
          <a:blip r:embed="rId2">
            <a:alphaModFix amt="21000"/>
          </a:blip>
          <a:stretch/>
        </p:blipFill>
        <p:spPr>
          <a:xfrm>
            <a:off x="0" y="0"/>
            <a:ext cx="9143640" cy="5143320"/>
          </a:xfrm>
          <a:prstGeom prst="rect">
            <a:avLst/>
          </a:prstGeom>
          <a:noFill/>
          <a:ln w="0">
            <a:noFill/>
          </a:ln>
        </p:spPr>
      </p:pic>
      <p:sp>
        <p:nvSpPr>
          <p:cNvPr id="21" name="PlaceHolder 1"/>
          <p:cNvSpPr>
            <a:spLocks noGrp="1"/>
          </p:cNvSpPr>
          <p:nvPr>
            <p:ph type="title"/>
          </p:nvPr>
        </p:nvSpPr>
        <p:spPr>
          <a:xfrm>
            <a:off x="756360" y="1649880"/>
            <a:ext cx="7673760" cy="1541160"/>
          </a:xfrm>
          <a:prstGeom prst="rect">
            <a:avLst/>
          </a:prstGeom>
          <a:noFill/>
          <a:ln w="0">
            <a:noFill/>
          </a:ln>
        </p:spPr>
        <p:txBody>
          <a:bodyPr lIns="91440" tIns="91440" rIns="91440" bIns="91440" anchor="b">
            <a:noAutofit/>
          </a:bodyPr>
          <a:lstStyle/>
          <a:p>
            <a:pPr indent="0" algn="ctr">
              <a:lnSpc>
                <a:spcPct val="100000"/>
              </a:lnSpc>
              <a:buNone/>
            </a:pPr>
            <a:r>
              <a:rPr lang="fr-FR" sz="7100" b="0" i="1" u="none" strike="noStrike">
                <a:solidFill>
                  <a:schemeClr val="dk1"/>
                </a:solidFill>
                <a:effectLst/>
                <a:uFillTx/>
                <a:latin typeface="Krona One"/>
                <a:ea typeface="Krona One"/>
              </a:rPr>
              <a:t>xx%</a:t>
            </a:r>
            <a:endParaRPr lang="fr-FR" sz="7100" b="0" u="none" strike="noStrike">
              <a:solidFill>
                <a:schemeClr val="dk1"/>
              </a:solidFill>
              <a:effectLst/>
              <a:uFillTx/>
              <a:latin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grpSp>
        <p:nvGrpSpPr>
          <p:cNvPr id="114" name="Google Shape;25;p3"/>
          <p:cNvGrpSpPr/>
          <p:nvPr/>
        </p:nvGrpSpPr>
        <p:grpSpPr>
          <a:xfrm>
            <a:off x="-2695680" y="-4649760"/>
            <a:ext cx="15291720" cy="13876560"/>
            <a:chOff x="-2695680" y="-4649760"/>
            <a:chExt cx="15291720" cy="13876560"/>
          </a:xfrm>
        </p:grpSpPr>
        <p:sp>
          <p:nvSpPr>
            <p:cNvPr id="115" name="Google Shape;26;p3"/>
            <p:cNvSpPr/>
            <p:nvPr/>
          </p:nvSpPr>
          <p:spPr>
            <a:xfrm rot="16784400" flipV="1">
              <a:off x="-843120" y="-697680"/>
              <a:ext cx="6486840" cy="6538320"/>
            </a:xfrm>
            <a:prstGeom prst="ellipse">
              <a:avLst/>
            </a:prstGeom>
            <a:gradFill rotWithShape="0">
              <a:gsLst>
                <a:gs pos="0">
                  <a:srgbClr val="1645D3">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16" name="Google Shape;27;p3"/>
            <p:cNvSpPr/>
            <p:nvPr/>
          </p:nvSpPr>
          <p:spPr>
            <a:xfrm rot="16784400" flipV="1">
              <a:off x="-2296080" y="-203688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17" name="Google Shape;28;p3"/>
            <p:cNvSpPr/>
            <p:nvPr/>
          </p:nvSpPr>
          <p:spPr>
            <a:xfrm rot="16784400" flipV="1">
              <a:off x="5148360" y="-294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18" name="Google Shape;29;p3"/>
            <p:cNvSpPr/>
            <p:nvPr/>
          </p:nvSpPr>
          <p:spPr>
            <a:xfrm rot="16784400" flipV="1">
              <a:off x="4004280" y="-4061160"/>
              <a:ext cx="7945560" cy="8008560"/>
            </a:xfrm>
            <a:prstGeom prst="ellipse">
              <a:avLst/>
            </a:prstGeom>
            <a:gradFill rotWithShape="0">
              <a:gsLst>
                <a:gs pos="0">
                  <a:srgbClr val="9900FF">
                    <a:alpha val="66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19" name="Google Shape;30;p3"/>
            <p:cNvSpPr/>
            <p:nvPr/>
          </p:nvSpPr>
          <p:spPr>
            <a:xfrm rot="16784400" flipV="1">
              <a:off x="784800" y="2535120"/>
              <a:ext cx="6184080" cy="6233040"/>
            </a:xfrm>
            <a:prstGeom prst="ellipse">
              <a:avLst/>
            </a:prstGeom>
            <a:gradFill rotWithShape="0">
              <a:gsLst>
                <a:gs pos="0">
                  <a:srgbClr val="8AC1DC">
                    <a:alpha val="70000"/>
                  </a:srgbClr>
                </a:gs>
                <a:gs pos="63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pic>
        <p:nvPicPr>
          <p:cNvPr id="120" name="Google Shape;31;p3"/>
          <p:cNvPicPr/>
          <p:nvPr/>
        </p:nvPicPr>
        <p:blipFill>
          <a:blip r:embed="rId2">
            <a:alphaModFix amt="21000"/>
          </a:blip>
          <a:stretch/>
        </p:blipFill>
        <p:spPr>
          <a:xfrm>
            <a:off x="0" y="0"/>
            <a:ext cx="9143640" cy="5143320"/>
          </a:xfrm>
          <a:prstGeom prst="rect">
            <a:avLst/>
          </a:prstGeom>
          <a:noFill/>
          <a:ln w="0">
            <a:noFill/>
          </a:ln>
        </p:spPr>
      </p:pic>
      <p:sp>
        <p:nvSpPr>
          <p:cNvPr id="121" name="PlaceHolder 1"/>
          <p:cNvSpPr>
            <a:spLocks noGrp="1"/>
          </p:cNvSpPr>
          <p:nvPr>
            <p:ph type="title"/>
          </p:nvPr>
        </p:nvSpPr>
        <p:spPr>
          <a:xfrm>
            <a:off x="3952800" y="2469960"/>
            <a:ext cx="4464000" cy="1092600"/>
          </a:xfrm>
          <a:prstGeom prst="rect">
            <a:avLst/>
          </a:prstGeom>
          <a:noFill/>
          <a:ln w="0">
            <a:noFill/>
          </a:ln>
        </p:spPr>
        <p:txBody>
          <a:bodyPr lIns="91440" tIns="91440" rIns="91440" bIns="91440" anchor="b">
            <a:noAutofit/>
          </a:bodyPr>
          <a:lstStyle/>
          <a:p>
            <a:pPr indent="0">
              <a:buNone/>
            </a:pPr>
            <a:r>
              <a:rPr lang="fr-FR" sz="3700" b="0" u="none" strike="noStrike">
                <a:solidFill>
                  <a:schemeClr val="dk1"/>
                </a:solidFill>
                <a:effectLst/>
                <a:uFillTx/>
                <a:latin typeface="Arial"/>
              </a:rPr>
              <a:t>Click to edit the title text format</a:t>
            </a:r>
          </a:p>
        </p:txBody>
      </p:sp>
      <p:sp>
        <p:nvSpPr>
          <p:cNvPr id="122" name="PlaceHolder 2"/>
          <p:cNvSpPr>
            <a:spLocks noGrp="1"/>
          </p:cNvSpPr>
          <p:nvPr>
            <p:ph type="title"/>
          </p:nvPr>
        </p:nvSpPr>
        <p:spPr>
          <a:xfrm>
            <a:off x="3952800" y="977400"/>
            <a:ext cx="2066760" cy="1275120"/>
          </a:xfrm>
          <a:prstGeom prst="rect">
            <a:avLst/>
          </a:prstGeom>
          <a:noFill/>
          <a:ln w="0">
            <a:noFill/>
          </a:ln>
        </p:spPr>
        <p:txBody>
          <a:bodyPr lIns="91440" tIns="91440" rIns="91440" bIns="91440" anchor="t">
            <a:noAutofit/>
          </a:bodyPr>
          <a:lstStyle/>
          <a:p>
            <a:pPr indent="0">
              <a:lnSpc>
                <a:spcPct val="100000"/>
              </a:lnSpc>
              <a:buNone/>
            </a:pPr>
            <a:r>
              <a:rPr lang="fr-FR" sz="8000" b="0" u="none" strike="noStrike">
                <a:solidFill>
                  <a:schemeClr val="dk1"/>
                </a:solidFill>
                <a:effectLst/>
                <a:uFillTx/>
                <a:latin typeface="Krona One"/>
                <a:ea typeface="Krona One"/>
              </a:rPr>
              <a:t>xx%</a:t>
            </a:r>
            <a:endParaRPr lang="fr-FR" sz="8000" b="0" u="none" strike="noStrike">
              <a:solidFill>
                <a:schemeClr val="dk1"/>
              </a:solidFill>
              <a:effectLst/>
              <a:uFillTx/>
              <a:latin typeface="Arial"/>
            </a:endParaRPr>
          </a:p>
        </p:txBody>
      </p:sp>
      <p:sp>
        <p:nvSpPr>
          <p:cNvPr id="123" name="Google Shape;36;p3"/>
          <p:cNvSpPr/>
          <p:nvPr/>
        </p:nvSpPr>
        <p:spPr>
          <a:xfrm rot="4815600">
            <a:off x="148680" y="2532240"/>
            <a:ext cx="4917240" cy="4956120"/>
          </a:xfrm>
          <a:prstGeom prst="ellipse">
            <a:avLst/>
          </a:prstGeom>
          <a:gradFill rotWithShape="0">
            <a:gsLst>
              <a:gs pos="0">
                <a:srgbClr val="E0FE68">
                  <a:alpha val="52000"/>
                </a:srgbClr>
              </a:gs>
              <a:gs pos="51000">
                <a:srgbClr val="00FFFF">
                  <a:alpha val="0"/>
                </a:srgbClr>
              </a:gs>
              <a:gs pos="100000">
                <a:srgbClr val="FF0000">
                  <a:alpha val="0"/>
                </a:srgbClr>
              </a:gs>
            </a:gsLst>
            <a:path path="circle">
              <a:fillToRect l="50000" t="50000" r="50000" b="50000"/>
            </a:path>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124" name="Google Shape;37;p3"/>
          <p:cNvPicPr/>
          <p:nvPr/>
        </p:nvPicPr>
        <p:blipFill>
          <a:blip r:embed="rId3">
            <a:alphaModFix amt="61000"/>
          </a:blip>
          <a:srcRect t="15" b="15"/>
          <a:stretch/>
        </p:blipFill>
        <p:spPr>
          <a:xfrm>
            <a:off x="740520" y="303120"/>
            <a:ext cx="2841120" cy="2811240"/>
          </a:xfrm>
          <a:prstGeom prst="rect">
            <a:avLst/>
          </a:prstGeom>
          <a:noFill/>
          <a:ln w="0">
            <a:noFill/>
          </a:ln>
        </p:spPr>
      </p:pic>
      <p:pic>
        <p:nvPicPr>
          <p:cNvPr id="125" name="Google Shape;38;p3"/>
          <p:cNvPicPr/>
          <p:nvPr/>
        </p:nvPicPr>
        <p:blipFill>
          <a:blip r:embed="rId4">
            <a:alphaModFix amt="66000"/>
          </a:blip>
          <a:srcRect l="181" r="181"/>
          <a:stretch/>
        </p:blipFill>
        <p:spPr>
          <a:xfrm>
            <a:off x="277920" y="1630080"/>
            <a:ext cx="2616840" cy="2589480"/>
          </a:xfrm>
          <a:prstGeom prst="rect">
            <a:avLst/>
          </a:prstGeom>
          <a:noFill/>
          <a:ln w="0">
            <a:noFill/>
          </a:ln>
        </p:spPr>
      </p:pic>
      <p:sp>
        <p:nvSpPr>
          <p:cNvPr id="12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theme" Target="../theme/theme3.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85" r:id="rId1"/>
    <p:sldLayoutId id="2147483686" r:id="rId2"/>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PlaceHolder 1"/>
          <p:cNvSpPr>
            <a:spLocks noGrp="1"/>
          </p:cNvSpPr>
          <p:nvPr>
            <p:ph type="subTitle"/>
          </p:nvPr>
        </p:nvSpPr>
        <p:spPr>
          <a:xfrm>
            <a:off x="752400" y="3419640"/>
            <a:ext cx="7648200" cy="418680"/>
          </a:xfrm>
          <a:prstGeom prst="rect">
            <a:avLst/>
          </a:prstGeom>
          <a:noFill/>
          <a:ln w="0">
            <a:noFill/>
          </a:ln>
        </p:spPr>
        <p:txBody>
          <a:bodyPr lIns="91440" tIns="91440" rIns="91440" bIns="91440" anchor="t">
            <a:normAutofit lnSpcReduction="9999"/>
          </a:bodyPr>
          <a:lstStyle/>
          <a:p>
            <a:pPr algn="ctr">
              <a:lnSpc>
                <a:spcPct val="100000"/>
              </a:lnSpc>
              <a:tabLst>
                <a:tab pos="0" algn="l"/>
              </a:tabLst>
            </a:pPr>
            <a:r>
              <a:rPr lang="en-US" sz="1600" b="0" u="none" strike="noStrike">
                <a:solidFill>
                  <a:schemeClr val="dk1"/>
                </a:solidFill>
                <a:effectLst/>
                <a:uFillTx/>
                <a:latin typeface="arial"/>
                <a:ea typeface="arial"/>
              </a:rPr>
              <a:t>Effortless Seat Reservation System</a:t>
            </a:r>
            <a:endParaRPr lang="en-US" sz="1600" b="0" u="none" strike="noStrike">
              <a:solidFill>
                <a:srgbClr val="FFFFFF"/>
              </a:solidFill>
              <a:effectLst/>
              <a:uFillTx/>
              <a:latin typeface="OpenSymbol"/>
            </a:endParaRPr>
          </a:p>
        </p:txBody>
      </p:sp>
      <p:cxnSp>
        <p:nvCxnSpPr>
          <p:cNvPr id="366" name="Google Shape;475;p38"/>
          <p:cNvCxnSpPr/>
          <p:nvPr/>
        </p:nvCxnSpPr>
        <p:spPr>
          <a:xfrm>
            <a:off x="2778840" y="3848040"/>
            <a:ext cx="3586320" cy="360"/>
          </a:xfrm>
          <a:prstGeom prst="straightConnector1">
            <a:avLst/>
          </a:prstGeom>
          <a:ln w="9525">
            <a:solidFill>
              <a:srgbClr val="FFFFFF"/>
            </a:solidFill>
            <a:round/>
          </a:ln>
        </p:spPr>
      </p:cxnSp>
      <p:grpSp>
        <p:nvGrpSpPr>
          <p:cNvPr id="367" name="Google Shape;477;p38"/>
          <p:cNvGrpSpPr/>
          <p:nvPr/>
        </p:nvGrpSpPr>
        <p:grpSpPr>
          <a:xfrm>
            <a:off x="2778840" y="644040"/>
            <a:ext cx="3585960" cy="2944080"/>
            <a:chOff x="2778840" y="644040"/>
            <a:chExt cx="3585960" cy="2944080"/>
          </a:xfrm>
        </p:grpSpPr>
        <p:sp>
          <p:nvSpPr>
            <p:cNvPr id="368" name="Google Shape;478;p38"/>
            <p:cNvSpPr/>
            <p:nvPr/>
          </p:nvSpPr>
          <p:spPr>
            <a:xfrm rot="19467600">
              <a:off x="2711160" y="1635480"/>
              <a:ext cx="3720600" cy="960480"/>
            </a:xfrm>
            <a:prstGeom prst="donut">
              <a:avLst>
                <a:gd name="adj" fmla="val 2048"/>
              </a:avLst>
            </a:prstGeom>
            <a:gradFill rotWithShape="0">
              <a:gsLst>
                <a:gs pos="0">
                  <a:srgbClr val="9900FF"/>
                </a:gs>
                <a:gs pos="40000">
                  <a:srgbClr val="E0FE68"/>
                </a:gs>
                <a:gs pos="70000">
                  <a:srgbClr val="7BA29E"/>
                </a:gs>
                <a:gs pos="100000">
                  <a:srgbClr val="1645D3"/>
                </a:gs>
              </a:gsLst>
              <a:lin ang="326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69" name="Google Shape;479;p38"/>
            <p:cNvSpPr/>
            <p:nvPr/>
          </p:nvSpPr>
          <p:spPr>
            <a:xfrm rot="21223200">
              <a:off x="5636160" y="922320"/>
              <a:ext cx="153360" cy="15336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2680" bIns="2268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70" name="PlaceHolder 2"/>
          <p:cNvSpPr>
            <a:spLocks noGrp="1"/>
          </p:cNvSpPr>
          <p:nvPr>
            <p:ph type="title"/>
          </p:nvPr>
        </p:nvSpPr>
        <p:spPr>
          <a:xfrm>
            <a:off x="752400" y="1333440"/>
            <a:ext cx="7648200" cy="156168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US" sz="4400" b="0" u="none" strike="noStrike" dirty="0">
                <a:solidFill>
                  <a:schemeClr val="dk1"/>
                </a:solidFill>
                <a:effectLst/>
                <a:uFillTx/>
                <a:latin typeface="Krona One"/>
                <a:ea typeface="Krona One"/>
              </a:rPr>
              <a:t>Railway System</a:t>
            </a:r>
            <a:endParaRPr lang="fr-FR" sz="4400" b="0" u="none" strike="noStrike" dirty="0">
              <a:solidFill>
                <a:schemeClr val="dk1"/>
              </a:solidFill>
              <a:effectLst/>
              <a:uFillTx/>
              <a:latin typeface="Arial"/>
            </a:endParaRPr>
          </a:p>
        </p:txBody>
      </p:sp>
      <p:sp>
        <p:nvSpPr>
          <p:cNvPr id="2" name="Rectangle 1"/>
          <p:cNvSpPr/>
          <p:nvPr/>
        </p:nvSpPr>
        <p:spPr>
          <a:xfrm>
            <a:off x="4597515" y="4098067"/>
            <a:ext cx="4263796" cy="1231106"/>
          </a:xfrm>
          <a:prstGeom prst="rect">
            <a:avLst/>
          </a:prstGeom>
          <a:noFill/>
        </p:spPr>
        <p:txBody>
          <a:bodyPr wrap="none" lIns="91440" tIns="45720" rIns="91440" bIns="45720">
            <a:spAutoFit/>
          </a:bodyPr>
          <a:lstStyle/>
          <a:p>
            <a:r>
              <a:rPr lang="en-US" sz="14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By </a:t>
            </a:r>
            <a:r>
              <a:rPr lang="en-US" sz="1400"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Eshba</a:t>
            </a:r>
            <a:r>
              <a:rPr lang="en-US" sz="14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CT-25052 , </a:t>
            </a:r>
            <a:r>
              <a:rPr lang="en-US" sz="1400"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Noman</a:t>
            </a:r>
            <a:r>
              <a:rPr lang="en-US" sz="14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r>
              <a:rPr lang="en-US" sz="1400"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Khursheed</a:t>
            </a:r>
            <a:r>
              <a:rPr lang="en-US" sz="14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CT-25093</a:t>
            </a:r>
            <a:b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br>
            <a: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Course Code: CT-175 (PF)</a:t>
            </a:r>
            <a:b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br>
            <a: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Section: B</a:t>
            </a:r>
            <a:b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br>
            <a:r>
              <a:rPr lang="en-US" sz="140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Department: CSIT</a:t>
            </a:r>
            <a:endParaRPr lang="en-US" sz="14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algn="ctr"/>
            <a:endParaRPr lang="en-US"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4" name="TextBox 3"/>
          <p:cNvSpPr txBox="1"/>
          <p:nvPr/>
        </p:nvSpPr>
        <p:spPr>
          <a:xfrm>
            <a:off x="3650456" y="4319785"/>
            <a:ext cx="3078957" cy="369332"/>
          </a:xfrm>
          <a:prstGeom prst="rect">
            <a:avLst/>
          </a:prstGeom>
          <a:noFill/>
        </p:spPr>
        <p:txBody>
          <a:bodyPr wrap="square" rtlCol="0">
            <a:spAutoFit/>
          </a:bodyPr>
          <a:lstStyle/>
          <a:p>
            <a:r>
              <a:rPr lang="en-US" b="1" dirty="0" smtClean="0"/>
              <a:t> </a:t>
            </a:r>
            <a:endParaRPr lang="en-US" b="1"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151">
        <p15:prstTrans prst="peelOff"/>
      </p:transition>
    </mc:Choice>
    <mc:Fallback xmlns="">
      <p:transition spd="slow" advTm="6151">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a:solidFill>
                  <a:schemeClr val="dk1"/>
                </a:solidFill>
                <a:effectLst/>
                <a:uFillTx/>
                <a:latin typeface="Krona One"/>
                <a:ea typeface="Krona One"/>
              </a:rPr>
              <a:t>Key Code Snippets and Their Functions</a:t>
            </a:r>
            <a:endParaRPr lang="fr-FR" sz="2400" b="0" u="none" strike="noStrike">
              <a:solidFill>
                <a:schemeClr val="dk1"/>
              </a:solidFill>
              <a:effectLst/>
              <a:uFillTx/>
              <a:latin typeface="Arial"/>
            </a:endParaRPr>
          </a:p>
        </p:txBody>
      </p:sp>
      <p:sp>
        <p:nvSpPr>
          <p:cNvPr id="402"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Critical code manages seat validation, booking logic, and cancellation by checking and updating array values. Pricing logic applies discounts for age groups under 12 and over 60. Input parsing ensures only valid data is accepted. The system prints a </a:t>
            </a:r>
            <a:r>
              <a:rPr lang="en-US" sz="1600" b="0" i="1" u="none" strike="noStrike">
                <a:solidFill>
                  <a:schemeClr val="dk1"/>
                </a:solidFill>
                <a:effectLst/>
                <a:uFillTx/>
                <a:latin typeface="arial"/>
                <a:ea typeface="arial"/>
              </a:rPr>
              <a:t>formatted ticket receipt</a:t>
            </a:r>
            <a:r>
              <a:rPr lang="en-US" sz="1600" b="0" u="none" strike="noStrike">
                <a:solidFill>
                  <a:schemeClr val="dk1"/>
                </a:solidFill>
                <a:effectLst/>
                <a:uFillTx/>
                <a:latin typeface="arial"/>
                <a:ea typeface="arial"/>
              </a:rPr>
              <a:t> with all booking details.</a:t>
            </a:r>
            <a:endParaRPr lang="en-US" sz="1600" b="0" u="none" strike="noStrike">
              <a:solidFill>
                <a:srgbClr val="FFFFFF"/>
              </a:solidFill>
              <a:effectLst/>
              <a:uFillTx/>
              <a:latin typeface="OpenSymbol"/>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9166" t="10138" r="21667" b="5972"/>
          <a:stretch/>
        </p:blipFill>
        <p:spPr>
          <a:xfrm>
            <a:off x="5064920" y="557213"/>
            <a:ext cx="3557588" cy="4314825"/>
          </a:xfrm>
          <a:prstGeom prst="rect">
            <a:avLst/>
          </a:prstGeom>
          <a:ln>
            <a:solidFill>
              <a:schemeClr val="tx1"/>
            </a:solid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9068">
        <p15:prstTrans prst="peelOff"/>
      </p:transition>
    </mc:Choice>
    <mc:Fallback xmlns="">
      <p:transition spd="slow" advTm="29068">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2400" b="0" u="none" strike="noStrike">
                <a:solidFill>
                  <a:schemeClr val="dk1"/>
                </a:solidFill>
                <a:effectLst/>
                <a:uFillTx/>
                <a:latin typeface="Krona One"/>
                <a:ea typeface="Krona One"/>
              </a:rPr>
              <a:t>Visualizing Code Flow</a:t>
            </a:r>
            <a:endParaRPr lang="fr-FR" sz="2400" b="0" u="none" strike="noStrike">
              <a:solidFill>
                <a:schemeClr val="dk1"/>
              </a:solidFill>
              <a:effectLst/>
              <a:uFillTx/>
              <a:latin typeface="Arial"/>
            </a:endParaRPr>
          </a:p>
        </p:txBody>
      </p:sp>
      <p:sp>
        <p:nvSpPr>
          <p:cNvPr id="404"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77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Visual aids illustrate the main menu loop, user input steps, and how seat status is updated. Screenshots of console outputs showcase booking confirmation and seat status views.</a:t>
            </a:r>
            <a:endParaRPr lang="en-US" sz="1600" b="0" u="none" strike="noStrike">
              <a:solidFill>
                <a:srgbClr val="FFFFFF"/>
              </a:solidFill>
              <a:effectLst/>
              <a:uFillTx/>
              <a:latin typeface="OpenSymbo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3750" r="6708" b="6390"/>
          <a:stretch/>
        </p:blipFill>
        <p:spPr>
          <a:xfrm>
            <a:off x="4714693" y="292894"/>
            <a:ext cx="4272146" cy="462200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0498">
        <p15:prstTrans prst="peelOff"/>
      </p:transition>
    </mc:Choice>
    <mc:Fallback xmlns="">
      <p:transition spd="slow" advTm="20498">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6" name="Google Shape;525;p41"/>
          <p:cNvGrpSpPr/>
          <p:nvPr/>
        </p:nvGrpSpPr>
        <p:grpSpPr>
          <a:xfrm>
            <a:off x="3952440" y="862920"/>
            <a:ext cx="1854720" cy="1644480"/>
            <a:chOff x="3952440" y="862920"/>
            <a:chExt cx="1854720" cy="1644480"/>
          </a:xfrm>
        </p:grpSpPr>
        <p:sp>
          <p:nvSpPr>
            <p:cNvPr id="417" name="Google Shape;526;p41"/>
            <p:cNvSpPr/>
            <p:nvPr/>
          </p:nvSpPr>
          <p:spPr>
            <a:xfrm rot="2132400" flipH="1">
              <a:off x="4026240" y="1284120"/>
              <a:ext cx="1706400" cy="801720"/>
            </a:xfrm>
            <a:prstGeom prst="donut">
              <a:avLst>
                <a:gd name="adj" fmla="val 2048"/>
              </a:avLst>
            </a:prstGeom>
            <a:gradFill rotWithShape="0">
              <a:gsLst>
                <a:gs pos="0">
                  <a:srgbClr val="9900FF"/>
                </a:gs>
                <a:gs pos="40000">
                  <a:srgbClr val="E0FE68"/>
                </a:gs>
                <a:gs pos="70000">
                  <a:srgbClr val="7BA29E"/>
                </a:gs>
                <a:gs pos="100000">
                  <a:srgbClr val="1645D3"/>
                </a:gs>
              </a:gsLst>
              <a:lin ang="326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18" name="Google Shape;527;p41"/>
            <p:cNvSpPr/>
            <p:nvPr/>
          </p:nvSpPr>
          <p:spPr>
            <a:xfrm flipH="1">
              <a:off x="5322240" y="2168640"/>
              <a:ext cx="183240" cy="18324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6640" bIns="266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19" name="PlaceHolder 1"/>
          <p:cNvSpPr>
            <a:spLocks noGrp="1"/>
          </p:cNvSpPr>
          <p:nvPr>
            <p:ph type="title"/>
          </p:nvPr>
        </p:nvSpPr>
        <p:spPr>
          <a:xfrm>
            <a:off x="3952800" y="2467080"/>
            <a:ext cx="4466880" cy="10951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700" b="0" u="none" strike="noStrike">
                <a:solidFill>
                  <a:schemeClr val="dk1"/>
                </a:solidFill>
                <a:effectLst/>
                <a:uFillTx/>
                <a:latin typeface="Krona One"/>
                <a:ea typeface="Krona One"/>
              </a:rPr>
              <a:t>Booking and Cancellation Processes</a:t>
            </a:r>
            <a:endParaRPr lang="fr-FR" sz="3700" b="0" u="none" strike="noStrike">
              <a:solidFill>
                <a:schemeClr val="dk1"/>
              </a:solidFill>
              <a:effectLst/>
              <a:uFillTx/>
              <a:latin typeface="Arial"/>
            </a:endParaRPr>
          </a:p>
        </p:txBody>
      </p:sp>
      <p:sp>
        <p:nvSpPr>
          <p:cNvPr id="420" name="PlaceHolder 2"/>
          <p:cNvSpPr>
            <a:spLocks noGrp="1"/>
          </p:cNvSpPr>
          <p:nvPr>
            <p:ph type="title"/>
          </p:nvPr>
        </p:nvSpPr>
        <p:spPr>
          <a:xfrm>
            <a:off x="3952800" y="981000"/>
            <a:ext cx="206640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8000" b="0" u="none" strike="noStrike">
                <a:solidFill>
                  <a:schemeClr val="dk1"/>
                </a:solidFill>
                <a:effectLst/>
                <a:uFillTx/>
                <a:latin typeface="Calibri"/>
                <a:ea typeface="Krona One"/>
              </a:rPr>
              <a:t>03</a:t>
            </a:r>
            <a:endParaRPr lang="fr-FR" sz="8000" b="0" u="none" strike="noStrike">
              <a:solidFill>
                <a:schemeClr val="dk1"/>
              </a:solidFill>
              <a:effectLst/>
              <a:uFillTx/>
              <a:latin typeface="Arial"/>
            </a:endParaRPr>
          </a:p>
        </p:txBody>
      </p:sp>
      <p:sp>
        <p:nvSpPr>
          <p:cNvPr id="421" name="PlaceHolder 3"/>
          <p:cNvSpPr>
            <a:spLocks noGrp="1"/>
          </p:cNvSpPr>
          <p:nvPr>
            <p:ph type="subTitle"/>
          </p:nvPr>
        </p:nvSpPr>
        <p:spPr>
          <a:xfrm>
            <a:off x="3785760" y="3569321"/>
            <a:ext cx="4466880" cy="738664"/>
          </a:xfrm>
          <a:prstGeom prst="rect">
            <a:avLst/>
          </a:prstGeom>
          <a:noFill/>
          <a:ln w="0">
            <a:noFill/>
          </a:ln>
        </p:spPr>
        <p:txBody>
          <a:bodyPr lIns="91440" tIns="91440" rIns="91440" bIns="91440" anchor="t">
            <a:spAutoFit/>
          </a:bodyPr>
          <a:lstStyle/>
          <a:p>
            <a:pPr algn="ctr"/>
            <a:r>
              <a:rPr lang="en-US" sz="1000" dirty="0">
                <a:solidFill>
                  <a:schemeClr val="dk1"/>
                </a:solidFill>
                <a:latin typeface="arial"/>
                <a:ea typeface="arial"/>
              </a:rPr>
              <a:t>Booking requires selecting seat type and number; system confirms availability before confirming the booking. Cancellation asks for seat number and checks if booked before allowing cancellation. Both processes include error handling to avoid invalid operations</a:t>
            </a:r>
            <a:endParaRPr lang="en-US" sz="1000" b="0" u="none" strike="noStrike" dirty="0">
              <a:solidFill>
                <a:schemeClr val="dk1"/>
              </a:solidFill>
              <a:effectLst/>
              <a:uFillTx/>
              <a:latin typeface="arial"/>
              <a:ea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491">
        <p15:prstTrans prst="peelOff"/>
      </p:transition>
    </mc:Choice>
    <mc:Fallback xmlns="">
      <p:transition spd="slow" advTm="4491">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a:solidFill>
                  <a:schemeClr val="dk1"/>
                </a:solidFill>
                <a:effectLst/>
                <a:uFillTx/>
                <a:latin typeface="Krona One"/>
                <a:ea typeface="Krona One"/>
              </a:rPr>
              <a:t>Booking Logic and Seat Validation</a:t>
            </a:r>
            <a:endParaRPr lang="fr-FR" sz="2400" b="0" u="none" strike="noStrike">
              <a:solidFill>
                <a:schemeClr val="dk1"/>
              </a:solidFill>
              <a:effectLst/>
              <a:uFillTx/>
              <a:latin typeface="Arial"/>
            </a:endParaRPr>
          </a:p>
        </p:txBody>
      </p:sp>
      <p:sp>
        <p:nvSpPr>
          <p:cNvPr id="423"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Booking involves choosing seat type (business or economy), entering seat number, and verifying availability through array checks. If the seat is free, it is marked as booked. Age-based discounts apply, reducing ticket price for children and seniors. Error checks ensure valid seat numbers and types before confirming the booking.</a:t>
            </a:r>
            <a:endParaRPr lang="en-US" sz="1600" b="0" u="none" strike="noStrike">
              <a:solidFill>
                <a:srgbClr val="FFFFFF"/>
              </a:solidFill>
              <a:effectLst/>
              <a:uFillTx/>
              <a:latin typeface="OpenSymbo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8736" r="21942"/>
          <a:stretch/>
        </p:blipFill>
        <p:spPr>
          <a:xfrm>
            <a:off x="4693203" y="507206"/>
            <a:ext cx="4372216" cy="436075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8838">
        <p15:prstTrans prst="peelOff"/>
      </p:transition>
    </mc:Choice>
    <mc:Fallback xmlns="">
      <p:transition spd="slow" advTm="18838">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4" name="Google Shape;739;p53"/>
          <p:cNvGrpSpPr/>
          <p:nvPr/>
        </p:nvGrpSpPr>
        <p:grpSpPr>
          <a:xfrm>
            <a:off x="4358160" y="696600"/>
            <a:ext cx="3884040" cy="3956760"/>
            <a:chOff x="4358160" y="696600"/>
            <a:chExt cx="3884040" cy="3956760"/>
          </a:xfrm>
        </p:grpSpPr>
        <p:sp>
          <p:nvSpPr>
            <p:cNvPr id="425" name="Google Shape;740;p53"/>
            <p:cNvSpPr/>
            <p:nvPr/>
          </p:nvSpPr>
          <p:spPr>
            <a:xfrm rot="18846000">
              <a:off x="4096440" y="2105640"/>
              <a:ext cx="4407120" cy="1137960"/>
            </a:xfrm>
            <a:prstGeom prst="donut">
              <a:avLst>
                <a:gd name="adj" fmla="val 1091"/>
              </a:avLst>
            </a:prstGeom>
            <a:gradFill rotWithShape="0">
              <a:gsLst>
                <a:gs pos="0">
                  <a:srgbClr val="9900FF"/>
                </a:gs>
                <a:gs pos="40000">
                  <a:srgbClr val="E0FE68"/>
                </a:gs>
                <a:gs pos="70000">
                  <a:srgbClr val="7BA29E"/>
                </a:gs>
                <a:gs pos="100000">
                  <a:srgbClr val="1645D3"/>
                </a:gs>
              </a:gsLst>
              <a:lin ang="2646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26" name="Google Shape;741;p53"/>
            <p:cNvSpPr/>
            <p:nvPr/>
          </p:nvSpPr>
          <p:spPr>
            <a:xfrm>
              <a:off x="7653600" y="1004040"/>
              <a:ext cx="97920" cy="9792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14400" bIns="1440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27" name="PlaceHolder 1"/>
          <p:cNvSpPr>
            <a:spLocks noGrp="1"/>
          </p:cNvSpPr>
          <p:nvPr>
            <p:ph type="subTitle"/>
          </p:nvPr>
        </p:nvSpPr>
        <p:spPr>
          <a:xfrm>
            <a:off x="885960" y="2971800"/>
            <a:ext cx="3476160" cy="790200"/>
          </a:xfrm>
          <a:prstGeom prst="rect">
            <a:avLst/>
          </a:prstGeom>
          <a:noFill/>
          <a:ln w="0">
            <a:noFill/>
          </a:ln>
        </p:spPr>
        <p:txBody>
          <a:bodyPr lIns="91440" tIns="91440" rIns="91440" bIns="91440" anchor="t">
            <a:normAutofit fontScale="47500" lnSpcReduction="20000"/>
          </a:bodyPr>
          <a:lstStyle/>
          <a:p>
            <a:pPr algn="r">
              <a:lnSpc>
                <a:spcPct val="150000"/>
              </a:lnSpc>
              <a:tabLst>
                <a:tab pos="0" algn="l"/>
              </a:tabLst>
            </a:pPr>
            <a:r>
              <a:rPr lang="en-US" sz="1400" b="0" u="none" strike="noStrike">
                <a:solidFill>
                  <a:schemeClr val="dk1"/>
                </a:solidFill>
                <a:effectLst/>
                <a:uFillTx/>
                <a:latin typeface="arial"/>
                <a:ea typeface="arial"/>
              </a:rPr>
              <a:t>Cancellation requires the user to input the seat number to cancel. The program verifies if the seat was previously booked and updates the status accordingly. If the seat wasnt booked or the input is invalid, appropriate messages are shown to guide the user, ensuring smooth cancellation handling without system errors.</a:t>
            </a:r>
            <a:endParaRPr lang="en-US" sz="1400" b="0" u="none" strike="noStrike">
              <a:solidFill>
                <a:srgbClr val="FFFFFF"/>
              </a:solidFill>
              <a:effectLst/>
              <a:uFillTx/>
              <a:latin typeface="OpenSymbol"/>
            </a:endParaRPr>
          </a:p>
        </p:txBody>
      </p:sp>
      <p:sp>
        <p:nvSpPr>
          <p:cNvPr id="428" name="PlaceHolder 2"/>
          <p:cNvSpPr>
            <a:spLocks noGrp="1"/>
          </p:cNvSpPr>
          <p:nvPr>
            <p:ph type="title"/>
          </p:nvPr>
        </p:nvSpPr>
        <p:spPr>
          <a:xfrm>
            <a:off x="885960" y="1380960"/>
            <a:ext cx="3476160" cy="1571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400" b="0" u="none" strike="noStrike">
                <a:solidFill>
                  <a:schemeClr val="dk1"/>
                </a:solidFill>
                <a:effectLst/>
                <a:uFillTx/>
                <a:latin typeface="Krona One"/>
                <a:ea typeface="Krona One"/>
              </a:rPr>
              <a:t>Cancellation Procedure and Error Handling</a:t>
            </a:r>
            <a:endParaRPr lang="fr-FR" sz="2400" b="0" u="none" strike="noStrike">
              <a:solidFill>
                <a:schemeClr val="dk1"/>
              </a:solidFill>
              <a:effectLst/>
              <a:uFillTx/>
              <a:latin typeface="Arial"/>
            </a:endParaRPr>
          </a:p>
        </p:txBody>
      </p:sp>
      <p:sp>
        <p:nvSpPr>
          <p:cNvPr id="429" name="Google Shape;744;p53" title="beautiful-women-working-together-startup-company.jpg"/>
          <p:cNvSpPr/>
          <p:nvPr/>
        </p:nvSpPr>
        <p:spPr>
          <a:xfrm>
            <a:off x="4793760" y="619200"/>
            <a:ext cx="2967120" cy="3904920"/>
          </a:xfrm>
          <a:prstGeom prst="ellipse">
            <a:avLst/>
          </a:prstGeom>
          <a:blipFill rotWithShape="0">
            <a:blip r:embed="rId2"/>
            <a:srcRect/>
            <a:stretch/>
          </a:blipFill>
          <a:ln w="9525">
            <a:solidFill>
              <a:srgbClr val="FFFFFF"/>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9880">
        <p15:prstTrans prst="peelOff"/>
      </p:transition>
    </mc:Choice>
    <mc:Fallback xmlns="">
      <p:transition spd="slow" advTm="1988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PlaceHolder 1"/>
          <p:cNvSpPr>
            <a:spLocks noGrp="1"/>
          </p:cNvSpPr>
          <p:nvPr>
            <p:ph type="title"/>
          </p:nvPr>
        </p:nvSpPr>
        <p:spPr>
          <a:xfrm>
            <a:off x="297551" y="1759759"/>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dirty="0">
                <a:solidFill>
                  <a:schemeClr val="dk1"/>
                </a:solidFill>
                <a:effectLst/>
                <a:uFillTx/>
                <a:latin typeface="Krona One"/>
                <a:ea typeface="Krona One"/>
              </a:rPr>
              <a:t>Ticket Summary and Confirmation Display</a:t>
            </a:r>
            <a:endParaRPr lang="fr-FR" sz="2400" b="0" u="none" strike="noStrike" dirty="0">
              <a:solidFill>
                <a:schemeClr val="dk1"/>
              </a:solidFill>
              <a:effectLst/>
              <a:uFillTx/>
              <a:latin typeface="Arial"/>
            </a:endParaRPr>
          </a:p>
        </p:txBody>
      </p:sp>
      <p:sp>
        <p:nvSpPr>
          <p:cNvPr id="431" name="PlaceHolder 2"/>
          <p:cNvSpPr>
            <a:spLocks noGrp="1"/>
          </p:cNvSpPr>
          <p:nvPr>
            <p:ph type="subTitle"/>
          </p:nvPr>
        </p:nvSpPr>
        <p:spPr>
          <a:xfrm>
            <a:off x="297551" y="2202739"/>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dirty="0">
                <a:solidFill>
                  <a:schemeClr val="dk1"/>
                </a:solidFill>
                <a:effectLst/>
                <a:uFillTx/>
                <a:latin typeface="arial"/>
                <a:ea typeface="arial"/>
              </a:rPr>
              <a:t>Once a booking is successful, a formatted ticket summary prints passenger details: name, age, seat type, seat number, status, and final price including discounts. This confirmation reassures users that their reservation is complete and provides a clear reference for their booking.</a:t>
            </a:r>
            <a:endParaRPr lang="en-US" sz="1600" b="0" u="none" strike="noStrike" dirty="0">
              <a:solidFill>
                <a:srgbClr val="FFFFFF"/>
              </a:solidFill>
              <a:effectLst/>
              <a:uFillTx/>
              <a:latin typeface="OpenSymbol"/>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54305" r="6632"/>
          <a:stretch/>
        </p:blipFill>
        <p:spPr>
          <a:xfrm>
            <a:off x="4761217" y="1221581"/>
            <a:ext cx="4275627" cy="235029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3011">
        <p15:prstTrans prst="peelOff"/>
      </p:transition>
    </mc:Choice>
    <mc:Fallback xmlns="">
      <p:transition spd="slow" advTm="23011">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2" name="Google Shape;523;p41"/>
          <p:cNvCxnSpPr/>
          <p:nvPr/>
        </p:nvCxnSpPr>
        <p:spPr>
          <a:xfrm>
            <a:off x="4038840" y="3986640"/>
            <a:ext cx="4435200" cy="360"/>
          </a:xfrm>
          <a:prstGeom prst="straightConnector1">
            <a:avLst/>
          </a:prstGeom>
          <a:ln w="9525">
            <a:solidFill>
              <a:srgbClr val="FFFFFF"/>
            </a:solidFill>
            <a:round/>
          </a:ln>
        </p:spPr>
      </p:cxnSp>
      <p:grpSp>
        <p:nvGrpSpPr>
          <p:cNvPr id="433" name="Google Shape;525;p41"/>
          <p:cNvGrpSpPr/>
          <p:nvPr/>
        </p:nvGrpSpPr>
        <p:grpSpPr>
          <a:xfrm>
            <a:off x="3952440" y="862920"/>
            <a:ext cx="1854720" cy="1644480"/>
            <a:chOff x="3952440" y="862920"/>
            <a:chExt cx="1854720" cy="1644480"/>
          </a:xfrm>
        </p:grpSpPr>
        <p:sp>
          <p:nvSpPr>
            <p:cNvPr id="434" name="Google Shape;526;p41"/>
            <p:cNvSpPr/>
            <p:nvPr/>
          </p:nvSpPr>
          <p:spPr>
            <a:xfrm rot="2132400" flipH="1">
              <a:off x="4026240" y="1284120"/>
              <a:ext cx="1706400" cy="801720"/>
            </a:xfrm>
            <a:prstGeom prst="donut">
              <a:avLst>
                <a:gd name="adj" fmla="val 2048"/>
              </a:avLst>
            </a:prstGeom>
            <a:gradFill rotWithShape="0">
              <a:gsLst>
                <a:gs pos="0">
                  <a:srgbClr val="9900FF"/>
                </a:gs>
                <a:gs pos="40000">
                  <a:srgbClr val="E0FE68"/>
                </a:gs>
                <a:gs pos="70000">
                  <a:srgbClr val="7BA29E"/>
                </a:gs>
                <a:gs pos="100000">
                  <a:srgbClr val="1645D3"/>
                </a:gs>
              </a:gsLst>
              <a:lin ang="326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35" name="Google Shape;527;p41"/>
            <p:cNvSpPr/>
            <p:nvPr/>
          </p:nvSpPr>
          <p:spPr>
            <a:xfrm flipH="1">
              <a:off x="5322240" y="2168640"/>
              <a:ext cx="183240" cy="18324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6640" bIns="266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36" name="PlaceHolder 1"/>
          <p:cNvSpPr>
            <a:spLocks noGrp="1"/>
          </p:cNvSpPr>
          <p:nvPr>
            <p:ph type="title"/>
          </p:nvPr>
        </p:nvSpPr>
        <p:spPr>
          <a:xfrm>
            <a:off x="3952800" y="2467080"/>
            <a:ext cx="4466880" cy="10951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700" b="0" u="none" strike="noStrike">
                <a:solidFill>
                  <a:schemeClr val="dk1"/>
                </a:solidFill>
                <a:effectLst/>
                <a:uFillTx/>
                <a:latin typeface="Krona One"/>
                <a:ea typeface="Krona One"/>
              </a:rPr>
              <a:t>User Experience and Enhancements</a:t>
            </a:r>
            <a:endParaRPr lang="fr-FR" sz="3700" b="0" u="none" strike="noStrike">
              <a:solidFill>
                <a:schemeClr val="dk1"/>
              </a:solidFill>
              <a:effectLst/>
              <a:uFillTx/>
              <a:latin typeface="Arial"/>
            </a:endParaRPr>
          </a:p>
        </p:txBody>
      </p:sp>
      <p:sp>
        <p:nvSpPr>
          <p:cNvPr id="437" name="PlaceHolder 2"/>
          <p:cNvSpPr>
            <a:spLocks noGrp="1"/>
          </p:cNvSpPr>
          <p:nvPr>
            <p:ph type="title"/>
          </p:nvPr>
        </p:nvSpPr>
        <p:spPr>
          <a:xfrm>
            <a:off x="3952800" y="981000"/>
            <a:ext cx="206640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8000" b="0" u="none" strike="noStrike">
                <a:solidFill>
                  <a:schemeClr val="dk1"/>
                </a:solidFill>
                <a:effectLst/>
                <a:uFillTx/>
                <a:latin typeface="Calibri"/>
                <a:ea typeface="Krona One"/>
              </a:rPr>
              <a:t>04</a:t>
            </a:r>
            <a:endParaRPr lang="fr-FR" sz="8000" b="0" u="none" strike="noStrike">
              <a:solidFill>
                <a:schemeClr val="dk1"/>
              </a:solidFill>
              <a:effectLst/>
              <a:uFillTx/>
              <a:latin typeface="Arial"/>
            </a:endParaRPr>
          </a:p>
        </p:txBody>
      </p:sp>
      <p:sp>
        <p:nvSpPr>
          <p:cNvPr id="438" name="PlaceHolder 3"/>
          <p:cNvSpPr>
            <a:spLocks noGrp="1"/>
          </p:cNvSpPr>
          <p:nvPr>
            <p:ph type="subTitle"/>
          </p:nvPr>
        </p:nvSpPr>
        <p:spPr>
          <a:xfrm>
            <a:off x="3952800" y="3562200"/>
            <a:ext cx="4466880" cy="400320"/>
          </a:xfrm>
          <a:prstGeom prst="rect">
            <a:avLst/>
          </a:prstGeom>
          <a:noFill/>
          <a:ln w="0">
            <a:noFill/>
          </a:ln>
        </p:spPr>
        <p:txBody>
          <a:bodyPr lIns="91440" tIns="91440" rIns="91440" bIns="91440" anchor="t">
            <a:spAutoFit/>
          </a:bodyPr>
          <a:lstStyle/>
          <a:p>
            <a:pPr indent="0" algn="ctr">
              <a:buNone/>
            </a:pPr>
            <a:endParaRPr lang="en-US" sz="1400" b="0" u="none" strike="noStrike">
              <a:solidFill>
                <a:schemeClr val="dk1"/>
              </a:solidFill>
              <a:effectLst/>
              <a:uFillTx/>
              <a:latin typeface="arial"/>
              <a:ea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390">
        <p15:prstTrans prst="peelOff"/>
      </p:transition>
    </mc:Choice>
    <mc:Fallback xmlns="">
      <p:transition spd="slow" advTm="339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PlaceHolder 1"/>
          <p:cNvSpPr>
            <a:spLocks noGrp="1"/>
          </p:cNvSpPr>
          <p:nvPr>
            <p:ph type="title"/>
          </p:nvPr>
        </p:nvSpPr>
        <p:spPr>
          <a:xfrm>
            <a:off x="497576" y="1724040"/>
            <a:ext cx="4228920" cy="5713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2400" b="0" u="none" strike="noStrike" dirty="0">
                <a:solidFill>
                  <a:schemeClr val="dk1"/>
                </a:solidFill>
                <a:effectLst/>
                <a:uFillTx/>
                <a:latin typeface="Krona One"/>
                <a:ea typeface="Krona One"/>
              </a:rPr>
              <a:t>Age-Based Pricing</a:t>
            </a:r>
            <a:endParaRPr lang="fr-FR" sz="2400" b="0" u="none" strike="noStrike" dirty="0">
              <a:solidFill>
                <a:schemeClr val="dk1"/>
              </a:solidFill>
              <a:effectLst/>
              <a:uFillTx/>
              <a:latin typeface="Arial"/>
            </a:endParaRPr>
          </a:p>
        </p:txBody>
      </p:sp>
      <p:sp>
        <p:nvSpPr>
          <p:cNvPr id="440" name="PlaceHolder 2"/>
          <p:cNvSpPr>
            <a:spLocks noGrp="1"/>
          </p:cNvSpPr>
          <p:nvPr>
            <p:ph type="subTitle"/>
          </p:nvPr>
        </p:nvSpPr>
        <p:spPr>
          <a:xfrm>
            <a:off x="497576" y="2228760"/>
            <a:ext cx="4228920" cy="1190160"/>
          </a:xfrm>
          <a:prstGeom prst="rect">
            <a:avLst/>
          </a:prstGeom>
          <a:noFill/>
          <a:ln w="0">
            <a:noFill/>
          </a:ln>
        </p:spPr>
        <p:txBody>
          <a:bodyPr lIns="91440" tIns="91440" rIns="91440" bIns="91440" anchor="t">
            <a:normAutofit fontScale="70000" lnSpcReduction="20000"/>
          </a:bodyPr>
          <a:lstStyle/>
          <a:p>
            <a:pPr indent="0">
              <a:lnSpc>
                <a:spcPct val="150000"/>
              </a:lnSpc>
              <a:buNone/>
              <a:tabLst>
                <a:tab pos="0" algn="l"/>
              </a:tabLst>
            </a:pPr>
            <a:r>
              <a:rPr lang="en-US" sz="1600" b="0" u="none" strike="noStrike" dirty="0">
                <a:solidFill>
                  <a:schemeClr val="dk1"/>
                </a:solidFill>
                <a:effectLst/>
                <a:uFillTx/>
                <a:latin typeface="arial"/>
                <a:ea typeface="arial"/>
              </a:rPr>
              <a:t>The system applies discounts automatically: children under 12 pay half price, while seniors 60 and over receive a 30% discount. This age-based pricing promotes fairness and affordability while keeping the pricing logic clear and manageable within the code.</a:t>
            </a:r>
            <a:endParaRPr lang="en-US" sz="1600" b="0" u="none" strike="noStrike" dirty="0">
              <a:solidFill>
                <a:srgbClr val="FFFFFF"/>
              </a:solidFill>
              <a:effectLst/>
              <a:uFillTx/>
              <a:latin typeface="OpenSymbo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19" t="-284" r="13537" b="6260"/>
          <a:stretch/>
        </p:blipFill>
        <p:spPr>
          <a:xfrm>
            <a:off x="4615594" y="242887"/>
            <a:ext cx="4399819" cy="472201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9451">
        <p15:prstTrans prst="peelOff"/>
      </p:transition>
    </mc:Choice>
    <mc:Fallback xmlns="">
      <p:transition spd="slow" advTm="19451">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1" name="Google Shape;739;p53"/>
          <p:cNvGrpSpPr/>
          <p:nvPr/>
        </p:nvGrpSpPr>
        <p:grpSpPr>
          <a:xfrm>
            <a:off x="4358160" y="696600"/>
            <a:ext cx="3884040" cy="3956760"/>
            <a:chOff x="4358160" y="696600"/>
            <a:chExt cx="3884040" cy="3956760"/>
          </a:xfrm>
        </p:grpSpPr>
        <p:sp>
          <p:nvSpPr>
            <p:cNvPr id="442" name="Google Shape;740;p53"/>
            <p:cNvSpPr/>
            <p:nvPr/>
          </p:nvSpPr>
          <p:spPr>
            <a:xfrm rot="18846000">
              <a:off x="4096440" y="2105640"/>
              <a:ext cx="4407120" cy="1137960"/>
            </a:xfrm>
            <a:prstGeom prst="donut">
              <a:avLst>
                <a:gd name="adj" fmla="val 1091"/>
              </a:avLst>
            </a:prstGeom>
            <a:gradFill rotWithShape="0">
              <a:gsLst>
                <a:gs pos="0">
                  <a:srgbClr val="9900FF"/>
                </a:gs>
                <a:gs pos="40000">
                  <a:srgbClr val="E0FE68"/>
                </a:gs>
                <a:gs pos="70000">
                  <a:srgbClr val="7BA29E"/>
                </a:gs>
                <a:gs pos="100000">
                  <a:srgbClr val="1645D3"/>
                </a:gs>
              </a:gsLst>
              <a:lin ang="2646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43" name="Google Shape;741;p53"/>
            <p:cNvSpPr/>
            <p:nvPr/>
          </p:nvSpPr>
          <p:spPr>
            <a:xfrm>
              <a:off x="7653600" y="1004040"/>
              <a:ext cx="97920" cy="9792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14400" bIns="1440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44" name="PlaceHolder 1"/>
          <p:cNvSpPr>
            <a:spLocks noGrp="1"/>
          </p:cNvSpPr>
          <p:nvPr>
            <p:ph type="subTitle"/>
          </p:nvPr>
        </p:nvSpPr>
        <p:spPr>
          <a:xfrm>
            <a:off x="885960" y="2971800"/>
            <a:ext cx="3476160" cy="790200"/>
          </a:xfrm>
          <a:prstGeom prst="rect">
            <a:avLst/>
          </a:prstGeom>
          <a:noFill/>
          <a:ln w="0">
            <a:noFill/>
          </a:ln>
        </p:spPr>
        <p:txBody>
          <a:bodyPr lIns="91440" tIns="91440" rIns="91440" bIns="91440" anchor="t">
            <a:normAutofit fontScale="25000" lnSpcReduction="20000"/>
          </a:bodyPr>
          <a:lstStyle/>
          <a:p>
            <a:pPr algn="r">
              <a:lnSpc>
                <a:spcPct val="150000"/>
              </a:lnSpc>
              <a:tabLst>
                <a:tab pos="0" algn="l"/>
              </a:tabLst>
            </a:pPr>
            <a:r>
              <a:rPr lang="en-US" sz="3200" b="0" u="none" strike="noStrike" dirty="0">
                <a:solidFill>
                  <a:schemeClr val="dk1"/>
                </a:solidFill>
                <a:effectLst/>
                <a:uFillTx/>
                <a:latin typeface="arial"/>
                <a:ea typeface="arial"/>
              </a:rPr>
              <a:t>This Railway Reservation System combines simplicity with essential features, offering </a:t>
            </a:r>
            <a:r>
              <a:rPr lang="en-US" sz="3200" b="0" i="1" u="none" strike="noStrike" dirty="0">
                <a:solidFill>
                  <a:schemeClr val="dk1"/>
                </a:solidFill>
                <a:effectLst/>
                <a:uFillTx/>
                <a:latin typeface="arial"/>
                <a:ea typeface="arial"/>
              </a:rPr>
              <a:t>easy booking, cancellation, and seat management</a:t>
            </a:r>
            <a:r>
              <a:rPr lang="en-US" sz="3200" b="0" u="none" strike="noStrike" dirty="0">
                <a:solidFill>
                  <a:schemeClr val="dk1"/>
                </a:solidFill>
                <a:effectLst/>
                <a:uFillTx/>
                <a:latin typeface="arial"/>
                <a:ea typeface="arial"/>
              </a:rPr>
              <a:t>. Its friendly console interface and solid code structure ensure a smooth user experience. Incorporating age-based discounts makes travel more accessible, providing a strong foundation for future enhancements and broader applications</a:t>
            </a:r>
            <a:r>
              <a:rPr lang="en-US" sz="1400" b="0" u="none" strike="noStrike" dirty="0">
                <a:solidFill>
                  <a:schemeClr val="dk1"/>
                </a:solidFill>
                <a:effectLst/>
                <a:uFillTx/>
                <a:latin typeface="arial"/>
                <a:ea typeface="arial"/>
              </a:rPr>
              <a:t>.</a:t>
            </a:r>
            <a:endParaRPr lang="en-US" sz="1400" b="0" u="none" strike="noStrike" dirty="0">
              <a:solidFill>
                <a:srgbClr val="FFFFFF"/>
              </a:solidFill>
              <a:effectLst/>
              <a:uFillTx/>
              <a:latin typeface="OpenSymbol"/>
            </a:endParaRPr>
          </a:p>
        </p:txBody>
      </p:sp>
      <p:sp>
        <p:nvSpPr>
          <p:cNvPr id="445" name="PlaceHolder 2"/>
          <p:cNvSpPr>
            <a:spLocks noGrp="1"/>
          </p:cNvSpPr>
          <p:nvPr>
            <p:ph type="title"/>
          </p:nvPr>
        </p:nvSpPr>
        <p:spPr>
          <a:xfrm>
            <a:off x="885960" y="1380960"/>
            <a:ext cx="3476160" cy="1571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400" b="0" u="none" strike="noStrike">
                <a:solidFill>
                  <a:schemeClr val="dk1"/>
                </a:solidFill>
                <a:effectLst/>
                <a:uFillTx/>
                <a:latin typeface="Krona One"/>
                <a:ea typeface="Krona One"/>
              </a:rPr>
              <a:t>Conclusions</a:t>
            </a:r>
            <a:endParaRPr lang="fr-FR" sz="2400" b="0" u="none" strike="noStrike">
              <a:solidFill>
                <a:schemeClr val="dk1"/>
              </a:solidFill>
              <a:effectLst/>
              <a:uFillTx/>
              <a:latin typeface="Arial"/>
            </a:endParaRPr>
          </a:p>
        </p:txBody>
      </p:sp>
      <p:sp>
        <p:nvSpPr>
          <p:cNvPr id="446" name="Google Shape;744;p53" title="beautiful-women-working-together-startup-company.jpg"/>
          <p:cNvSpPr/>
          <p:nvPr/>
        </p:nvSpPr>
        <p:spPr>
          <a:xfrm>
            <a:off x="4793760" y="619200"/>
            <a:ext cx="2967120" cy="3904920"/>
          </a:xfrm>
          <a:prstGeom prst="ellipse">
            <a:avLst/>
          </a:prstGeom>
          <a:blipFill rotWithShape="0">
            <a:blip r:embed="rId2"/>
            <a:srcRect/>
            <a:stretch/>
          </a:blipFill>
          <a:ln w="9525">
            <a:solidFill>
              <a:srgbClr val="FFFFFF"/>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1184">
        <p15:prstTrans prst="peelOff"/>
      </p:transition>
    </mc:Choice>
    <mc:Fallback xmlns="">
      <p:transition spd="slow" advTm="21184">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7" name="Google Shape;1250;p69"/>
          <p:cNvGrpSpPr/>
          <p:nvPr/>
        </p:nvGrpSpPr>
        <p:grpSpPr>
          <a:xfrm>
            <a:off x="2709720" y="2040420"/>
            <a:ext cx="3770280" cy="1174320"/>
            <a:chOff x="2757240" y="625320"/>
            <a:chExt cx="3770280" cy="1174320"/>
          </a:xfrm>
        </p:grpSpPr>
        <p:sp>
          <p:nvSpPr>
            <p:cNvPr id="448" name="Google Shape;1251;p69"/>
            <p:cNvSpPr/>
            <p:nvPr/>
          </p:nvSpPr>
          <p:spPr>
            <a:xfrm rot="10999200">
              <a:off x="2781720" y="731880"/>
              <a:ext cx="3720600" cy="960480"/>
            </a:xfrm>
            <a:prstGeom prst="donut">
              <a:avLst>
                <a:gd name="adj" fmla="val 2048"/>
              </a:avLst>
            </a:prstGeom>
            <a:gradFill rotWithShape="0">
              <a:gsLst>
                <a:gs pos="0">
                  <a:srgbClr val="9900FF"/>
                </a:gs>
                <a:gs pos="40000">
                  <a:srgbClr val="E0FE68"/>
                </a:gs>
                <a:gs pos="70000">
                  <a:srgbClr val="7BA29E"/>
                </a:gs>
                <a:gs pos="100000">
                  <a:srgbClr val="1645D3"/>
                </a:gs>
              </a:gsLst>
              <a:lin ang="1640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449" name="Google Shape;1252;p69"/>
            <p:cNvSpPr/>
            <p:nvPr/>
          </p:nvSpPr>
          <p:spPr>
            <a:xfrm rot="10803000">
              <a:off x="3314880" y="712440"/>
              <a:ext cx="153360" cy="15336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2680" bIns="2268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450" name="PlaceHolder 1"/>
          <p:cNvSpPr>
            <a:spLocks noGrp="1"/>
          </p:cNvSpPr>
          <p:nvPr>
            <p:ph type="title"/>
          </p:nvPr>
        </p:nvSpPr>
        <p:spPr>
          <a:xfrm>
            <a:off x="2085840" y="2040420"/>
            <a:ext cx="4971600" cy="2012040"/>
          </a:xfrm>
          <a:prstGeom prst="rect">
            <a:avLst/>
          </a:prstGeom>
          <a:noFill/>
          <a:ln w="0">
            <a:noFill/>
          </a:ln>
        </p:spPr>
        <p:txBody>
          <a:bodyPr lIns="91440" tIns="91440" rIns="91440" bIns="91440" anchor="t">
            <a:spAutoFit/>
          </a:bodyPr>
          <a:lstStyle/>
          <a:p>
            <a:pPr indent="0" algn="ctr">
              <a:lnSpc>
                <a:spcPct val="100000"/>
              </a:lnSpc>
              <a:buNone/>
              <a:tabLst>
                <a:tab pos="0" algn="l"/>
              </a:tabLst>
            </a:pPr>
            <a:r>
              <a:rPr lang="en" sz="6000" b="0" u="none" strike="noStrike" dirty="0">
                <a:solidFill>
                  <a:schemeClr val="dk1"/>
                </a:solidFill>
                <a:effectLst/>
                <a:uFillTx/>
                <a:latin typeface="Krona One"/>
                <a:ea typeface="Krona One"/>
              </a:rPr>
              <a:t>THANKS!</a:t>
            </a:r>
            <a:endParaRPr lang="fr-FR" sz="6000" b="0" u="none" strike="noStrike" dirty="0">
              <a:solidFill>
                <a:schemeClr val="dk1"/>
              </a:solidFill>
              <a:effectLst/>
              <a:uFillTx/>
              <a:latin typeface="Arial"/>
            </a:endParaRPr>
          </a:p>
        </p:txBody>
      </p:sp>
      <p:sp>
        <p:nvSpPr>
          <p:cNvPr id="451" name="PlaceHolder 2"/>
          <p:cNvSpPr>
            <a:spLocks noGrp="1"/>
          </p:cNvSpPr>
          <p:nvPr>
            <p:ph type="subTitle"/>
          </p:nvPr>
        </p:nvSpPr>
        <p:spPr>
          <a:xfrm>
            <a:off x="2709720" y="4524240"/>
            <a:ext cx="3723840" cy="400110"/>
          </a:xfrm>
          <a:prstGeom prst="rect">
            <a:avLst/>
          </a:prstGeom>
          <a:noFill/>
          <a:ln w="0">
            <a:noFill/>
          </a:ln>
        </p:spPr>
        <p:txBody>
          <a:bodyPr lIns="91440" tIns="91440" rIns="91440" bIns="91440" anchor="t">
            <a:spAutoFit/>
          </a:bodyPr>
          <a:lstStyle/>
          <a:p>
            <a:pPr indent="0" algn="ctr">
              <a:lnSpc>
                <a:spcPct val="100000"/>
              </a:lnSpc>
              <a:buNone/>
              <a:tabLst>
                <a:tab pos="0" algn="l"/>
              </a:tabLst>
            </a:pPr>
            <a:endParaRPr lang="en-US" sz="1400" b="0" u="none" strike="noStrike" dirty="0">
              <a:solidFill>
                <a:srgbClr val="FFFFFF"/>
              </a:solidFill>
              <a:effectLst/>
              <a:uFillTx/>
              <a:latin typeface="OpenSymbol"/>
            </a:endParaRPr>
          </a:p>
        </p:txBody>
      </p:sp>
      <p:sp>
        <p:nvSpPr>
          <p:cNvPr id="452" name="Google Shape;1255;p69"/>
          <p:cNvSpPr/>
          <p:nvPr/>
        </p:nvSpPr>
        <p:spPr>
          <a:xfrm>
            <a:off x="-588101" y="676440"/>
            <a:ext cx="3723840" cy="0"/>
          </a:xfrm>
          <a:prstGeom prst="rect">
            <a:avLst/>
          </a:prstGeom>
          <a:noFill/>
          <a:ln w="0">
            <a:noFill/>
          </a:ln>
        </p:spPr>
        <p:style>
          <a:lnRef idx="0">
            <a:scrgbClr r="0" g="0" b="0"/>
          </a:lnRef>
          <a:fillRef idx="0">
            <a:scrgbClr r="0" g="0" b="0"/>
          </a:fillRef>
          <a:effectRef idx="0">
            <a:scrgbClr r="0" g="0" b="0"/>
          </a:effectRef>
          <a:fontRef idx="minor"/>
        </p:style>
        <p:txBody>
          <a:bodyPr lIns="870823080" tIns="-2835360" rIns="870823080" bIns="-2835360" anchor="t">
            <a:spAutoFit/>
          </a:bodyPr>
          <a:lstStyle/>
          <a:p>
            <a:pPr algn="ctr" defTabSz="914400">
              <a:lnSpc>
                <a:spcPct val="100000"/>
              </a:lnSpc>
              <a:tabLst>
                <a:tab pos="0" algn="l"/>
              </a:tabLst>
            </a:pPr>
            <a:r>
              <a:rPr lang="en" sz="1100" b="0" u="none" strike="noStrike" dirty="0" smtClean="0">
                <a:solidFill>
                  <a:schemeClr val="dk1"/>
                </a:solidFill>
                <a:effectLst/>
                <a:uFillTx/>
                <a:latin typeface="Arial"/>
              </a:rPr>
              <a:t>n</a:t>
            </a:r>
            <a:endParaRPr lang="en-US" sz="1100" b="0" u="none" strike="noStrike" dirty="0">
              <a:solidFill>
                <a:srgbClr val="FFFFFF"/>
              </a:solidFill>
              <a:effectLst/>
              <a:uFillTx/>
              <a:latin typeface="OpenSymbol"/>
            </a:endParaRPr>
          </a:p>
        </p:txBody>
      </p:sp>
      <p:sp>
        <p:nvSpPr>
          <p:cNvPr id="2" name="Rectangle 1"/>
          <p:cNvSpPr/>
          <p:nvPr/>
        </p:nvSpPr>
        <p:spPr>
          <a:xfrm>
            <a:off x="2365650" y="3458259"/>
            <a:ext cx="4457700" cy="455820"/>
          </a:xfrm>
          <a:prstGeom prst="rect">
            <a:avLst/>
          </a:prstGeom>
          <a:gradFill flip="none" rotWithShape="1">
            <a:gsLst>
              <a:gs pos="65000">
                <a:srgbClr val="2D769C"/>
              </a:gs>
              <a:gs pos="84000">
                <a:srgbClr val="3F328F"/>
              </a:gs>
              <a:gs pos="9000">
                <a:srgbClr val="6027B0"/>
              </a:gs>
              <a:gs pos="98000">
                <a:srgbClr val="2C4C7E">
                  <a:shade val="30000"/>
                  <a:satMod val="115000"/>
                </a:srgbClr>
              </a:gs>
              <a:gs pos="40000">
                <a:srgbClr val="2C4C7E">
                  <a:shade val="67500"/>
                  <a:satMod val="115000"/>
                </a:srgbClr>
              </a:gs>
              <a:gs pos="100000">
                <a:srgbClr val="2C4C7E">
                  <a:shade val="100000"/>
                  <a:satMod val="115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95">
        <p15:prstTrans prst="peelOff"/>
      </p:transition>
    </mc:Choice>
    <mc:Fallback xmlns="">
      <p:transition spd="slow" advTm="895">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2400" b="0" u="none" strike="noStrike">
                <a:solidFill>
                  <a:schemeClr val="dk1"/>
                </a:solidFill>
                <a:effectLst/>
                <a:uFillTx/>
                <a:latin typeface="Krona One"/>
                <a:ea typeface="Krona One"/>
              </a:rPr>
              <a:t>Introduction</a:t>
            </a:r>
            <a:endParaRPr lang="fr-FR" sz="2400" b="0" u="none" strike="noStrike">
              <a:solidFill>
                <a:schemeClr val="dk1"/>
              </a:solidFill>
              <a:effectLst/>
              <a:uFillTx/>
              <a:latin typeface="Arial"/>
            </a:endParaRPr>
          </a:p>
        </p:txBody>
      </p:sp>
      <p:sp>
        <p:nvSpPr>
          <p:cNvPr id="372"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This presentation introduces a simple </a:t>
            </a:r>
            <a:r>
              <a:rPr lang="en-US" sz="1600" b="0" i="1" u="none" strike="noStrike">
                <a:solidFill>
                  <a:schemeClr val="dk1"/>
                </a:solidFill>
                <a:effectLst/>
                <a:uFillTx/>
                <a:latin typeface="arial"/>
                <a:ea typeface="arial"/>
              </a:rPr>
              <a:t>Railway Reservation System</a:t>
            </a:r>
            <a:r>
              <a:rPr lang="en-US" sz="1600" b="0" u="none" strike="noStrike">
                <a:solidFill>
                  <a:schemeClr val="dk1"/>
                </a:solidFill>
                <a:effectLst/>
                <a:uFillTx/>
                <a:latin typeface="arial"/>
                <a:ea typeface="arial"/>
              </a:rPr>
              <a:t> built in C. It helps users book, cancel, and view seat availability for business and economy classes easily. The system offers age-based discounts and provides clear ticket details. Well explore the system features, user interface, technical details, and code explanations with visuals.</a:t>
            </a:r>
            <a:endParaRPr lang="en-US" sz="1600" b="0" u="none" strike="noStrike">
              <a:solidFill>
                <a:srgbClr val="FFFFFF"/>
              </a:solidFill>
              <a:effectLst/>
              <a:uFillTx/>
              <a:latin typeface="OpenSymbol"/>
            </a:endParaRPr>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41" t="12639" r="-247" b="37778"/>
          <a:stretch/>
        </p:blipFill>
        <p:spPr>
          <a:xfrm rot="16200000">
            <a:off x="5398645" y="1255267"/>
            <a:ext cx="2897282" cy="2550319"/>
          </a:xfrm>
          <a:prstGeom prst="rect">
            <a:avLst/>
          </a:prstGeom>
          <a:ln>
            <a:solidFill>
              <a:srgbClr val="6027B0"/>
            </a:solid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9363">
        <p15:prstTrans prst="peelOff"/>
      </p:transition>
    </mc:Choice>
    <mc:Fallback xmlns="">
      <p:transition spd="slow" advTm="19363">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3" name="Google Shape;523;p41"/>
          <p:cNvCxnSpPr/>
          <p:nvPr/>
        </p:nvCxnSpPr>
        <p:spPr>
          <a:xfrm>
            <a:off x="4038840" y="3986640"/>
            <a:ext cx="4435200" cy="360"/>
          </a:xfrm>
          <a:prstGeom prst="straightConnector1">
            <a:avLst/>
          </a:prstGeom>
          <a:ln w="9525">
            <a:solidFill>
              <a:srgbClr val="FFFFFF"/>
            </a:solidFill>
            <a:round/>
          </a:ln>
        </p:spPr>
      </p:cxnSp>
      <p:grpSp>
        <p:nvGrpSpPr>
          <p:cNvPr id="374" name="Google Shape;525;p41"/>
          <p:cNvGrpSpPr/>
          <p:nvPr/>
        </p:nvGrpSpPr>
        <p:grpSpPr>
          <a:xfrm>
            <a:off x="3952440" y="862920"/>
            <a:ext cx="1854720" cy="1644480"/>
            <a:chOff x="3952440" y="862920"/>
            <a:chExt cx="1854720" cy="1644480"/>
          </a:xfrm>
        </p:grpSpPr>
        <p:sp>
          <p:nvSpPr>
            <p:cNvPr id="375" name="Google Shape;526;p41"/>
            <p:cNvSpPr/>
            <p:nvPr/>
          </p:nvSpPr>
          <p:spPr>
            <a:xfrm rot="2132400" flipH="1">
              <a:off x="4026240" y="1284120"/>
              <a:ext cx="1706400" cy="801720"/>
            </a:xfrm>
            <a:prstGeom prst="donut">
              <a:avLst>
                <a:gd name="adj" fmla="val 2048"/>
              </a:avLst>
            </a:prstGeom>
            <a:gradFill rotWithShape="0">
              <a:gsLst>
                <a:gs pos="0">
                  <a:srgbClr val="9900FF"/>
                </a:gs>
                <a:gs pos="40000">
                  <a:srgbClr val="E0FE68"/>
                </a:gs>
                <a:gs pos="70000">
                  <a:srgbClr val="7BA29E"/>
                </a:gs>
                <a:gs pos="100000">
                  <a:srgbClr val="1645D3"/>
                </a:gs>
              </a:gsLst>
              <a:lin ang="326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76" name="Google Shape;527;p41"/>
            <p:cNvSpPr/>
            <p:nvPr/>
          </p:nvSpPr>
          <p:spPr>
            <a:xfrm flipH="1">
              <a:off x="5322240" y="2168640"/>
              <a:ext cx="183240" cy="18324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6640" bIns="266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77" name="PlaceHolder 1"/>
          <p:cNvSpPr>
            <a:spLocks noGrp="1"/>
          </p:cNvSpPr>
          <p:nvPr>
            <p:ph type="title"/>
          </p:nvPr>
        </p:nvSpPr>
        <p:spPr>
          <a:xfrm>
            <a:off x="3952800" y="2467080"/>
            <a:ext cx="4466880" cy="10951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700" b="0" u="none" strike="noStrike">
                <a:solidFill>
                  <a:schemeClr val="dk1"/>
                </a:solidFill>
                <a:effectLst/>
                <a:uFillTx/>
                <a:latin typeface="Krona One"/>
                <a:ea typeface="Krona One"/>
              </a:rPr>
              <a:t>Railway Reservation System Overview</a:t>
            </a:r>
            <a:endParaRPr lang="fr-FR" sz="3700" b="0" u="none" strike="noStrike">
              <a:solidFill>
                <a:schemeClr val="dk1"/>
              </a:solidFill>
              <a:effectLst/>
              <a:uFillTx/>
              <a:latin typeface="Arial"/>
            </a:endParaRPr>
          </a:p>
        </p:txBody>
      </p:sp>
      <p:sp>
        <p:nvSpPr>
          <p:cNvPr id="378" name="PlaceHolder 2"/>
          <p:cNvSpPr>
            <a:spLocks noGrp="1"/>
          </p:cNvSpPr>
          <p:nvPr>
            <p:ph type="title"/>
          </p:nvPr>
        </p:nvSpPr>
        <p:spPr>
          <a:xfrm>
            <a:off x="3952800" y="981000"/>
            <a:ext cx="206640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8000" b="0" u="none" strike="noStrike">
                <a:solidFill>
                  <a:schemeClr val="dk1"/>
                </a:solidFill>
                <a:effectLst/>
                <a:uFillTx/>
                <a:latin typeface="Calibri"/>
                <a:ea typeface="Krona One"/>
              </a:rPr>
              <a:t>01</a:t>
            </a:r>
            <a:endParaRPr lang="fr-FR" sz="8000" b="0" u="none" strike="noStrike">
              <a:solidFill>
                <a:schemeClr val="dk1"/>
              </a:solidFill>
              <a:effectLst/>
              <a:uFillTx/>
              <a:latin typeface="Arial"/>
            </a:endParaRPr>
          </a:p>
        </p:txBody>
      </p:sp>
      <p:sp>
        <p:nvSpPr>
          <p:cNvPr id="379" name="PlaceHolder 3"/>
          <p:cNvSpPr>
            <a:spLocks noGrp="1"/>
          </p:cNvSpPr>
          <p:nvPr>
            <p:ph type="subTitle"/>
          </p:nvPr>
        </p:nvSpPr>
        <p:spPr>
          <a:xfrm>
            <a:off x="3952800" y="3562200"/>
            <a:ext cx="4466880" cy="400320"/>
          </a:xfrm>
          <a:prstGeom prst="rect">
            <a:avLst/>
          </a:prstGeom>
          <a:noFill/>
          <a:ln w="0">
            <a:noFill/>
          </a:ln>
        </p:spPr>
        <p:txBody>
          <a:bodyPr lIns="91440" tIns="91440" rIns="91440" bIns="91440" anchor="t">
            <a:spAutoFit/>
          </a:bodyPr>
          <a:lstStyle/>
          <a:p>
            <a:pPr indent="0" algn="ctr">
              <a:buNone/>
            </a:pPr>
            <a:endParaRPr lang="en-US" sz="1400" b="0" u="none" strike="noStrike">
              <a:solidFill>
                <a:schemeClr val="dk1"/>
              </a:solidFill>
              <a:effectLst/>
              <a:uFillTx/>
              <a:latin typeface="arial"/>
              <a:ea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92">
        <p15:prstTrans prst="peelOff"/>
      </p:transition>
    </mc:Choice>
    <mc:Fallback xmlns="">
      <p:transition spd="slow" advTm="892">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PlaceHolder 1"/>
          <p:cNvSpPr>
            <a:spLocks noGrp="1"/>
          </p:cNvSpPr>
          <p:nvPr>
            <p:ph type="title"/>
          </p:nvPr>
        </p:nvSpPr>
        <p:spPr>
          <a:xfrm>
            <a:off x="183251" y="1657440"/>
            <a:ext cx="4228920" cy="5713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2400" b="0" u="none" strike="noStrike" dirty="0">
                <a:solidFill>
                  <a:schemeClr val="dk1"/>
                </a:solidFill>
                <a:effectLst/>
                <a:uFillTx/>
                <a:latin typeface="Krona One"/>
                <a:ea typeface="Krona One"/>
              </a:rPr>
              <a:t>System Purpose and Benefits</a:t>
            </a:r>
            <a:endParaRPr lang="fr-FR" sz="2400" b="0" u="none" strike="noStrike" dirty="0">
              <a:solidFill>
                <a:schemeClr val="dk1"/>
              </a:solidFill>
              <a:effectLst/>
              <a:uFillTx/>
              <a:latin typeface="Arial"/>
            </a:endParaRPr>
          </a:p>
        </p:txBody>
      </p:sp>
      <p:sp>
        <p:nvSpPr>
          <p:cNvPr id="381" name="PlaceHolder 2"/>
          <p:cNvSpPr>
            <a:spLocks noGrp="1"/>
          </p:cNvSpPr>
          <p:nvPr>
            <p:ph type="subTitle"/>
          </p:nvPr>
        </p:nvSpPr>
        <p:spPr>
          <a:xfrm>
            <a:off x="233257"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dirty="0">
                <a:solidFill>
                  <a:schemeClr val="dk1"/>
                </a:solidFill>
                <a:effectLst/>
                <a:uFillTx/>
                <a:latin typeface="arial"/>
                <a:ea typeface="arial"/>
              </a:rPr>
              <a:t>This system streamlines train seat bookings by managing availability for 20 business and 80 economy seats. It prevents double bookings and speeds up reservation processes. Users benefit from </a:t>
            </a:r>
            <a:r>
              <a:rPr lang="en-US" sz="1600" b="0" i="1" u="none" strike="noStrike" dirty="0">
                <a:solidFill>
                  <a:schemeClr val="dk1"/>
                </a:solidFill>
                <a:effectLst/>
                <a:uFillTx/>
                <a:latin typeface="arial"/>
                <a:ea typeface="arial"/>
              </a:rPr>
              <a:t>age-based discounts</a:t>
            </a:r>
            <a:r>
              <a:rPr lang="en-US" sz="1600" b="0" u="none" strike="noStrike" dirty="0">
                <a:solidFill>
                  <a:schemeClr val="dk1"/>
                </a:solidFill>
                <a:effectLst/>
                <a:uFillTx/>
                <a:latin typeface="arial"/>
                <a:ea typeface="arial"/>
              </a:rPr>
              <a:t> making it fair for children and seniors. Overall, it improves booking convenience and accuracy.</a:t>
            </a:r>
            <a:endParaRPr lang="en-US" sz="1600" b="0" u="none" strike="noStrike" dirty="0">
              <a:solidFill>
                <a:srgbClr val="FFFFFF"/>
              </a:solidFill>
              <a:effectLst/>
              <a:uFillTx/>
              <a:latin typeface="OpenSymbo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7222" r="22960" b="2500"/>
          <a:stretch/>
        </p:blipFill>
        <p:spPr>
          <a:xfrm>
            <a:off x="4976527" y="285748"/>
            <a:ext cx="2544149" cy="4643439"/>
          </a:xfrm>
          <a:prstGeom prst="rect">
            <a:avLst/>
          </a:prstGeom>
        </p:spPr>
      </p:pic>
      <p:sp>
        <p:nvSpPr>
          <p:cNvPr id="4" name="TextBox 3"/>
          <p:cNvSpPr txBox="1"/>
          <p:nvPr/>
        </p:nvSpPr>
        <p:spPr>
          <a:xfrm>
            <a:off x="7597348" y="-83584"/>
            <a:ext cx="2007394" cy="369332"/>
          </a:xfrm>
          <a:prstGeom prst="rect">
            <a:avLst/>
          </a:prstGeom>
          <a:noFill/>
        </p:spPr>
        <p:txBody>
          <a:bodyPr wrap="square" rtlCol="0">
            <a:spAutoFit/>
          </a:bodyPr>
          <a:lstStyle/>
          <a:p>
            <a:r>
              <a:rPr lang="en-US" sz="1000" dirty="0" smtClean="0"/>
              <a:t>Economy</a:t>
            </a:r>
            <a:r>
              <a:rPr lang="en-US" dirty="0" smtClean="0"/>
              <a:t> </a:t>
            </a:r>
            <a:r>
              <a:rPr lang="en-US" sz="1100" dirty="0" smtClean="0"/>
              <a:t>seats</a:t>
            </a:r>
            <a:endParaRPr lang="en-US" sz="1100"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26460" b="10040"/>
          <a:stretch/>
        </p:blipFill>
        <p:spPr>
          <a:xfrm>
            <a:off x="7701838" y="252090"/>
            <a:ext cx="956387" cy="4627091"/>
          </a:xfrm>
          <a:prstGeom prst="rect">
            <a:avLst/>
          </a:prstGeom>
        </p:spPr>
      </p:pic>
      <p:sp>
        <p:nvSpPr>
          <p:cNvPr id="6" name="TextBox 5"/>
          <p:cNvSpPr txBox="1"/>
          <p:nvPr/>
        </p:nvSpPr>
        <p:spPr>
          <a:xfrm>
            <a:off x="4945772" y="24686"/>
            <a:ext cx="2450307" cy="253916"/>
          </a:xfrm>
          <a:prstGeom prst="rect">
            <a:avLst/>
          </a:prstGeom>
          <a:noFill/>
        </p:spPr>
        <p:txBody>
          <a:bodyPr wrap="square" rtlCol="0">
            <a:spAutoFit/>
          </a:bodyPr>
          <a:lstStyle/>
          <a:p>
            <a:r>
              <a:rPr lang="en-US" sz="1050" dirty="0" smtClean="0"/>
              <a:t>Business seats</a:t>
            </a:r>
            <a:endParaRPr lang="en-US" sz="10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3231">
        <p15:prstTrans prst="peelOff"/>
      </p:transition>
    </mc:Choice>
    <mc:Fallback xmlns="">
      <p:transition spd="slow" advTm="13231">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a:solidFill>
                  <a:schemeClr val="dk1"/>
                </a:solidFill>
                <a:effectLst/>
                <a:uFillTx/>
                <a:latin typeface="Krona One"/>
                <a:ea typeface="Krona One"/>
              </a:rPr>
              <a:t>Core Features and Functionalities</a:t>
            </a:r>
            <a:endParaRPr lang="fr-FR" sz="2400" b="0" u="none" strike="noStrike">
              <a:solidFill>
                <a:schemeClr val="dk1"/>
              </a:solidFill>
              <a:effectLst/>
              <a:uFillTx/>
              <a:latin typeface="Arial"/>
            </a:endParaRPr>
          </a:p>
        </p:txBody>
      </p:sp>
      <p:sp>
        <p:nvSpPr>
          <p:cNvPr id="383"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Users can book seats with name and age, cancel reservations, and check seat status. The menu interface is intuitive and error resistant. Pricing varies by class—Business seats cost more. Discounts apply automatically, and users receive a </a:t>
            </a:r>
            <a:r>
              <a:rPr lang="en-US" sz="1600" b="0" i="1" u="none" strike="noStrike">
                <a:solidFill>
                  <a:schemeClr val="dk1"/>
                </a:solidFill>
                <a:effectLst/>
                <a:uFillTx/>
                <a:latin typeface="arial"/>
                <a:ea typeface="arial"/>
              </a:rPr>
              <a:t>detailed ticket summary</a:t>
            </a:r>
            <a:r>
              <a:rPr lang="en-US" sz="1600" b="0" u="none" strike="noStrike">
                <a:solidFill>
                  <a:schemeClr val="dk1"/>
                </a:solidFill>
                <a:effectLst/>
                <a:uFillTx/>
                <a:latin typeface="arial"/>
                <a:ea typeface="arial"/>
              </a:rPr>
              <a:t> confirming their reservation.</a:t>
            </a:r>
            <a:endParaRPr lang="en-US" sz="1600" b="0" u="none" strike="noStrike">
              <a:solidFill>
                <a:srgbClr val="FFFFFF"/>
              </a:solidFill>
              <a:effectLst/>
              <a:uFillTx/>
              <a:latin typeface="OpenSymbol"/>
            </a:endParaRPr>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250" t="4446" r="1250" b="27222"/>
          <a:stretch/>
        </p:blipFill>
        <p:spPr>
          <a:xfrm>
            <a:off x="5386387" y="614363"/>
            <a:ext cx="3343275" cy="3514725"/>
          </a:xfrm>
          <a:prstGeom prst="rect">
            <a:avLst/>
          </a:prstGeom>
          <a:ln>
            <a:solidFill>
              <a:schemeClr val="tx1"/>
            </a:solid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7651">
        <p15:prstTrans prst="peelOff"/>
      </p:transition>
    </mc:Choice>
    <mc:Fallback xmlns="">
      <p:transition spd="slow" advTm="17651">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4" name="Google Shape;739;p53"/>
          <p:cNvGrpSpPr/>
          <p:nvPr/>
        </p:nvGrpSpPr>
        <p:grpSpPr>
          <a:xfrm>
            <a:off x="4358160" y="696600"/>
            <a:ext cx="3884040" cy="3956760"/>
            <a:chOff x="4358160" y="696600"/>
            <a:chExt cx="3884040" cy="3956760"/>
          </a:xfrm>
        </p:grpSpPr>
        <p:sp>
          <p:nvSpPr>
            <p:cNvPr id="385" name="Google Shape;740;p53"/>
            <p:cNvSpPr/>
            <p:nvPr/>
          </p:nvSpPr>
          <p:spPr>
            <a:xfrm rot="18846000">
              <a:off x="4096440" y="2105640"/>
              <a:ext cx="4407120" cy="1137960"/>
            </a:xfrm>
            <a:prstGeom prst="donut">
              <a:avLst>
                <a:gd name="adj" fmla="val 1091"/>
              </a:avLst>
            </a:prstGeom>
            <a:gradFill rotWithShape="0">
              <a:gsLst>
                <a:gs pos="0">
                  <a:srgbClr val="9900FF"/>
                </a:gs>
                <a:gs pos="40000">
                  <a:srgbClr val="E0FE68"/>
                </a:gs>
                <a:gs pos="70000">
                  <a:srgbClr val="7BA29E"/>
                </a:gs>
                <a:gs pos="100000">
                  <a:srgbClr val="1645D3"/>
                </a:gs>
              </a:gsLst>
              <a:lin ang="2646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86" name="Google Shape;741;p53"/>
            <p:cNvSpPr/>
            <p:nvPr/>
          </p:nvSpPr>
          <p:spPr>
            <a:xfrm>
              <a:off x="7653600" y="1004040"/>
              <a:ext cx="97920" cy="9792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14400" bIns="1440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87" name="PlaceHolder 1"/>
          <p:cNvSpPr>
            <a:spLocks noGrp="1"/>
          </p:cNvSpPr>
          <p:nvPr>
            <p:ph type="subTitle"/>
          </p:nvPr>
        </p:nvSpPr>
        <p:spPr>
          <a:xfrm>
            <a:off x="885960" y="2971800"/>
            <a:ext cx="3476160" cy="790200"/>
          </a:xfrm>
          <a:prstGeom prst="rect">
            <a:avLst/>
          </a:prstGeom>
          <a:noFill/>
          <a:ln w="0">
            <a:noFill/>
          </a:ln>
        </p:spPr>
        <p:txBody>
          <a:bodyPr lIns="91440" tIns="91440" rIns="91440" bIns="91440" anchor="t">
            <a:normAutofit fontScale="47500" lnSpcReduction="20000"/>
          </a:bodyPr>
          <a:lstStyle/>
          <a:p>
            <a:pPr algn="r">
              <a:lnSpc>
                <a:spcPct val="150000"/>
              </a:lnSpc>
              <a:tabLst>
                <a:tab pos="0" algn="l"/>
              </a:tabLst>
            </a:pPr>
            <a:r>
              <a:rPr lang="en-US" sz="1400" b="0" u="none" strike="noStrike">
                <a:solidFill>
                  <a:schemeClr val="dk1"/>
                </a:solidFill>
                <a:effectLst/>
                <a:uFillTx/>
                <a:latin typeface="arial"/>
                <a:ea typeface="arial"/>
              </a:rPr>
              <a:t>The console interface presents a clear menu for booking, cancellation, and checking seats. Users input details step-by-step, with prompts that catch invalid inputs and guide corrections. This ensures easy navigation and reduces confusion during booking or cancellation actions.</a:t>
            </a:r>
            <a:endParaRPr lang="en-US" sz="1400" b="0" u="none" strike="noStrike">
              <a:solidFill>
                <a:srgbClr val="FFFFFF"/>
              </a:solidFill>
              <a:effectLst/>
              <a:uFillTx/>
              <a:latin typeface="OpenSymbol"/>
            </a:endParaRPr>
          </a:p>
        </p:txBody>
      </p:sp>
      <p:sp>
        <p:nvSpPr>
          <p:cNvPr id="388" name="PlaceHolder 2"/>
          <p:cNvSpPr>
            <a:spLocks noGrp="1"/>
          </p:cNvSpPr>
          <p:nvPr>
            <p:ph type="title"/>
          </p:nvPr>
        </p:nvSpPr>
        <p:spPr>
          <a:xfrm>
            <a:off x="885960" y="1380960"/>
            <a:ext cx="3476160" cy="1571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400" b="0" u="none" strike="noStrike">
                <a:solidFill>
                  <a:schemeClr val="dk1"/>
                </a:solidFill>
                <a:effectLst/>
                <a:uFillTx/>
                <a:latin typeface="Krona One"/>
                <a:ea typeface="Krona One"/>
              </a:rPr>
              <a:t>User Interaction and Interface Design</a:t>
            </a:r>
            <a:endParaRPr lang="fr-FR" sz="2400" b="0" u="none" strike="noStrike">
              <a:solidFill>
                <a:schemeClr val="dk1"/>
              </a:solidFill>
              <a:effectLst/>
              <a:uFillTx/>
              <a:latin typeface="Arial"/>
            </a:endParaRPr>
          </a:p>
        </p:txBody>
      </p:sp>
      <p:sp>
        <p:nvSpPr>
          <p:cNvPr id="389" name="Google Shape;744;p53" title="beautiful-women-working-together-startup-company.jpg"/>
          <p:cNvSpPr/>
          <p:nvPr/>
        </p:nvSpPr>
        <p:spPr>
          <a:xfrm>
            <a:off x="4793760" y="619200"/>
            <a:ext cx="2967120" cy="3904920"/>
          </a:xfrm>
          <a:prstGeom prst="ellipse">
            <a:avLst/>
          </a:prstGeom>
          <a:blipFill rotWithShape="0">
            <a:blip r:embed="rId2"/>
            <a:srcRect/>
            <a:stretch/>
          </a:blipFill>
          <a:ln w="9525">
            <a:solidFill>
              <a:srgbClr val="FFFFFF"/>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6764">
        <p15:prstTrans prst="peelOff"/>
      </p:transition>
    </mc:Choice>
    <mc:Fallback xmlns="">
      <p:transition spd="slow" advTm="16764">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0" name="Google Shape;523;p41"/>
          <p:cNvCxnSpPr/>
          <p:nvPr/>
        </p:nvCxnSpPr>
        <p:spPr>
          <a:xfrm>
            <a:off x="4038840" y="3986640"/>
            <a:ext cx="4435200" cy="360"/>
          </a:xfrm>
          <a:prstGeom prst="straightConnector1">
            <a:avLst/>
          </a:prstGeom>
          <a:ln w="9525">
            <a:solidFill>
              <a:srgbClr val="FFFFFF"/>
            </a:solidFill>
            <a:round/>
          </a:ln>
        </p:spPr>
      </p:cxnSp>
      <p:grpSp>
        <p:nvGrpSpPr>
          <p:cNvPr id="391" name="Google Shape;525;p41"/>
          <p:cNvGrpSpPr/>
          <p:nvPr/>
        </p:nvGrpSpPr>
        <p:grpSpPr>
          <a:xfrm>
            <a:off x="3952440" y="862920"/>
            <a:ext cx="1854720" cy="1644480"/>
            <a:chOff x="3952440" y="862920"/>
            <a:chExt cx="1854720" cy="1644480"/>
          </a:xfrm>
        </p:grpSpPr>
        <p:sp>
          <p:nvSpPr>
            <p:cNvPr id="392" name="Google Shape;526;p41"/>
            <p:cNvSpPr/>
            <p:nvPr/>
          </p:nvSpPr>
          <p:spPr>
            <a:xfrm rot="2132400" flipH="1">
              <a:off x="4026240" y="1284120"/>
              <a:ext cx="1706400" cy="801720"/>
            </a:xfrm>
            <a:prstGeom prst="donut">
              <a:avLst>
                <a:gd name="adj" fmla="val 2048"/>
              </a:avLst>
            </a:prstGeom>
            <a:gradFill rotWithShape="0">
              <a:gsLst>
                <a:gs pos="0">
                  <a:srgbClr val="9900FF"/>
                </a:gs>
                <a:gs pos="40000">
                  <a:srgbClr val="E0FE68"/>
                </a:gs>
                <a:gs pos="70000">
                  <a:srgbClr val="7BA29E"/>
                </a:gs>
                <a:gs pos="100000">
                  <a:srgbClr val="1645D3"/>
                </a:gs>
              </a:gsLst>
              <a:lin ang="326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393" name="Google Shape;527;p41"/>
            <p:cNvSpPr/>
            <p:nvPr/>
          </p:nvSpPr>
          <p:spPr>
            <a:xfrm flipH="1">
              <a:off x="5322240" y="2168640"/>
              <a:ext cx="183240" cy="183240"/>
            </a:xfrm>
            <a:prstGeom prst="plaque">
              <a:avLst>
                <a:gd name="adj" fmla="val 50000"/>
              </a:avLst>
            </a:prstGeom>
            <a:solidFill>
              <a:schemeClr val="dk1"/>
            </a:solidFill>
            <a:ln w="0">
              <a:noFill/>
            </a:ln>
          </p:spPr>
          <p:style>
            <a:lnRef idx="0">
              <a:scrgbClr r="0" g="0" b="0"/>
            </a:lnRef>
            <a:fillRef idx="0">
              <a:scrgbClr r="0" g="0" b="0"/>
            </a:fillRef>
            <a:effectRef idx="0">
              <a:scrgbClr r="0" g="0" b="0"/>
            </a:effectRef>
            <a:fontRef idx="minor"/>
          </p:style>
          <p:txBody>
            <a:bodyPr tIns="26640" bIns="266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94" name="PlaceHolder 1"/>
          <p:cNvSpPr>
            <a:spLocks noGrp="1"/>
          </p:cNvSpPr>
          <p:nvPr>
            <p:ph type="title"/>
          </p:nvPr>
        </p:nvSpPr>
        <p:spPr>
          <a:xfrm>
            <a:off x="3952800" y="2467080"/>
            <a:ext cx="4466880" cy="10951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700" b="0" u="none" strike="noStrike">
                <a:solidFill>
                  <a:schemeClr val="dk1"/>
                </a:solidFill>
                <a:effectLst/>
                <a:uFillTx/>
                <a:latin typeface="Krona One"/>
                <a:ea typeface="Krona One"/>
              </a:rPr>
              <a:t>Technical Implementation and Code Explanation</a:t>
            </a:r>
            <a:endParaRPr lang="fr-FR" sz="3700" b="0" u="none" strike="noStrike">
              <a:solidFill>
                <a:schemeClr val="dk1"/>
              </a:solidFill>
              <a:effectLst/>
              <a:uFillTx/>
              <a:latin typeface="Arial"/>
            </a:endParaRPr>
          </a:p>
        </p:txBody>
      </p:sp>
      <p:sp>
        <p:nvSpPr>
          <p:cNvPr id="395" name="PlaceHolder 2"/>
          <p:cNvSpPr>
            <a:spLocks noGrp="1"/>
          </p:cNvSpPr>
          <p:nvPr>
            <p:ph type="title"/>
          </p:nvPr>
        </p:nvSpPr>
        <p:spPr>
          <a:xfrm>
            <a:off x="3952800" y="981000"/>
            <a:ext cx="206640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8000" b="0" u="none" strike="noStrike">
                <a:solidFill>
                  <a:schemeClr val="dk1"/>
                </a:solidFill>
                <a:effectLst/>
                <a:uFillTx/>
                <a:latin typeface="Calibri"/>
                <a:ea typeface="Krona One"/>
              </a:rPr>
              <a:t>02</a:t>
            </a:r>
            <a:endParaRPr lang="fr-FR" sz="8000" b="0" u="none" strike="noStrike">
              <a:solidFill>
                <a:schemeClr val="dk1"/>
              </a:solidFill>
              <a:effectLst/>
              <a:uFillTx/>
              <a:latin typeface="Arial"/>
            </a:endParaRPr>
          </a:p>
        </p:txBody>
      </p:sp>
      <p:sp>
        <p:nvSpPr>
          <p:cNvPr id="396" name="PlaceHolder 3"/>
          <p:cNvSpPr>
            <a:spLocks noGrp="1"/>
          </p:cNvSpPr>
          <p:nvPr>
            <p:ph type="subTitle"/>
          </p:nvPr>
        </p:nvSpPr>
        <p:spPr>
          <a:xfrm>
            <a:off x="3952800" y="3562200"/>
            <a:ext cx="4466880" cy="400320"/>
          </a:xfrm>
          <a:prstGeom prst="rect">
            <a:avLst/>
          </a:prstGeom>
          <a:noFill/>
          <a:ln w="0">
            <a:noFill/>
          </a:ln>
        </p:spPr>
        <p:txBody>
          <a:bodyPr lIns="91440" tIns="91440" rIns="91440" bIns="91440" anchor="t">
            <a:spAutoFit/>
          </a:bodyPr>
          <a:lstStyle/>
          <a:p>
            <a:pPr indent="0" algn="ctr">
              <a:buNone/>
            </a:pPr>
            <a:endParaRPr lang="en-US" sz="1400" b="0" u="none" strike="noStrike">
              <a:solidFill>
                <a:schemeClr val="dk1"/>
              </a:solidFill>
              <a:effectLst/>
              <a:uFillTx/>
              <a:latin typeface="arial"/>
              <a:ea typeface="aria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553">
        <p15:prstTrans prst="peelOff"/>
      </p:transition>
    </mc:Choice>
    <mc:Fallback xmlns="">
      <p:transition spd="slow" advTm="3553">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a:solidFill>
                  <a:schemeClr val="dk1"/>
                </a:solidFill>
                <a:effectLst/>
                <a:uFillTx/>
                <a:latin typeface="Krona One"/>
                <a:ea typeface="Krona One"/>
              </a:rPr>
              <a:t>Console Interface and Menu Design</a:t>
            </a:r>
            <a:endParaRPr lang="fr-FR" sz="2400" b="0" u="none" strike="noStrike">
              <a:solidFill>
                <a:schemeClr val="dk1"/>
              </a:solidFill>
              <a:effectLst/>
              <a:uFillTx/>
              <a:latin typeface="Arial"/>
            </a:endParaRPr>
          </a:p>
        </p:txBody>
      </p:sp>
      <p:sp>
        <p:nvSpPr>
          <p:cNvPr id="398"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The program features a simple console menu with clear options: Book Seat, Cancel Seat, Show Seats, and Exit. Input prompts guide users step-by-step, with validation to prevent mistakes. This straightforward design ensures accessibility for all users, keeping interactions friendly and intuitive.</a:t>
            </a:r>
            <a:endParaRPr lang="en-US" sz="1600" b="0" u="none" strike="noStrike">
              <a:solidFill>
                <a:srgbClr val="FFFFFF"/>
              </a:solidFill>
              <a:effectLst/>
              <a:uFillTx/>
              <a:latin typeface="OpenSymbol"/>
            </a:endParaRP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3378" r="17846"/>
          <a:stretch/>
        </p:blipFill>
        <p:spPr>
          <a:xfrm>
            <a:off x="4962240" y="1293018"/>
            <a:ext cx="3449661" cy="231278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1410">
        <p15:prstTrans prst="peelOff"/>
      </p:transition>
    </mc:Choice>
    <mc:Fallback xmlns="">
      <p:transition spd="slow" advTm="2141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PlaceHolder 1"/>
          <p:cNvSpPr>
            <a:spLocks noGrp="1"/>
          </p:cNvSpPr>
          <p:nvPr>
            <p:ph type="title"/>
          </p:nvPr>
        </p:nvSpPr>
        <p:spPr>
          <a:xfrm>
            <a:off x="733320" y="1724040"/>
            <a:ext cx="4228920" cy="5713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2400" b="0" u="none" strike="noStrike">
                <a:solidFill>
                  <a:schemeClr val="dk1"/>
                </a:solidFill>
                <a:effectLst/>
                <a:uFillTx/>
                <a:latin typeface="Krona One"/>
                <a:ea typeface="Krona One"/>
              </a:rPr>
              <a:t>System Architecture and Components</a:t>
            </a:r>
            <a:endParaRPr lang="fr-FR" sz="2400" b="0" u="none" strike="noStrike">
              <a:solidFill>
                <a:schemeClr val="dk1"/>
              </a:solidFill>
              <a:effectLst/>
              <a:uFillTx/>
              <a:latin typeface="Arial"/>
            </a:endParaRPr>
          </a:p>
        </p:txBody>
      </p:sp>
      <p:sp>
        <p:nvSpPr>
          <p:cNvPr id="400" name="PlaceHolder 2"/>
          <p:cNvSpPr>
            <a:spLocks noGrp="1"/>
          </p:cNvSpPr>
          <p:nvPr>
            <p:ph type="subTitle"/>
          </p:nvPr>
        </p:nvSpPr>
        <p:spPr>
          <a:xfrm>
            <a:off x="733320" y="2228760"/>
            <a:ext cx="4228920" cy="1190160"/>
          </a:xfrm>
          <a:prstGeom prst="rect">
            <a:avLst/>
          </a:prstGeom>
          <a:noFill/>
          <a:ln w="0">
            <a:noFill/>
          </a:ln>
        </p:spPr>
        <p:txBody>
          <a:bodyPr lIns="91440" tIns="91440" rIns="91440" bIns="91440" anchor="t">
            <a:normAutofit fontScale="62500" lnSpcReduction="20000"/>
          </a:bodyPr>
          <a:lstStyle/>
          <a:p>
            <a:pPr indent="0">
              <a:lnSpc>
                <a:spcPct val="150000"/>
              </a:lnSpc>
              <a:buNone/>
              <a:tabLst>
                <a:tab pos="0" algn="l"/>
              </a:tabLst>
            </a:pPr>
            <a:r>
              <a:rPr lang="en-US" sz="1600" b="0" u="none" strike="noStrike">
                <a:solidFill>
                  <a:schemeClr val="dk1"/>
                </a:solidFill>
                <a:effectLst/>
                <a:uFillTx/>
                <a:latin typeface="arial"/>
                <a:ea typeface="arial"/>
              </a:rPr>
              <a:t>The program uses two arrays to track business and economy seats’ booking status. A loop controls the menu flow, handling user choices and managing seat assignment. Input validation and discount calculations are integrated. The structure ensures efficient seat management and smooth user experience.</a:t>
            </a:r>
            <a:endParaRPr lang="en-US" sz="1600" b="0" u="none" strike="noStrike">
              <a:solidFill>
                <a:srgbClr val="FFFFFF"/>
              </a:solidFill>
              <a:effectLst/>
              <a:uFillTx/>
              <a:latin typeface="OpenSymbol"/>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9999" t="25695" r="32500" b="8194"/>
          <a:stretch/>
        </p:blipFill>
        <p:spPr>
          <a:xfrm>
            <a:off x="4962240" y="935832"/>
            <a:ext cx="3782617" cy="3400425"/>
          </a:xfrm>
          <a:prstGeom prst="rect">
            <a:avLst/>
          </a:prstGeom>
          <a:ln>
            <a:solidFill>
              <a:srgbClr val="2D769C"/>
            </a:solid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2058">
        <p15:prstTrans prst="peelOff"/>
      </p:transition>
    </mc:Choice>
    <mc:Fallback xmlns="">
      <p:transition spd="slow" advTm="22058">
        <p:fade/>
      </p:transition>
    </mc:Fallback>
  </mc:AlternateContent>
  <p:timing>
    <p:tnLst>
      <p:par>
        <p:cTn id="1" dur="indefinite" restart="never" nodeType="tmRoot"/>
      </p:par>
    </p:tnLst>
  </p:timing>
</p:sld>
</file>

<file path=ppt/theme/theme1.xml><?xml version="1.0" encoding="utf-8"?>
<a:theme xmlns:a="http://schemas.openxmlformats.org/drawingml/2006/main" name="Creative Startup Pitch Deck">
  <a:themeElements>
    <a:clrScheme name="Simple Light">
      <a:dk1>
        <a:srgbClr val="FFFFFF"/>
      </a:dk1>
      <a:lt1>
        <a:srgbClr val="132644"/>
      </a:lt1>
      <a:dk2>
        <a:srgbClr val="1645D3"/>
      </a:dk2>
      <a:lt2>
        <a:srgbClr val="8AC1DC"/>
      </a:lt2>
      <a:accent1>
        <a:srgbClr val="E0FE68"/>
      </a:accent1>
      <a:accent2>
        <a:srgbClr val="9900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Creative Startup Pitch Deck">
  <a:themeElements>
    <a:clrScheme name="Simple Light">
      <a:dk1>
        <a:srgbClr val="FFFFFF"/>
      </a:dk1>
      <a:lt1>
        <a:srgbClr val="132644"/>
      </a:lt1>
      <a:dk2>
        <a:srgbClr val="1645D3"/>
      </a:dk2>
      <a:lt2>
        <a:srgbClr val="8AC1DC"/>
      </a:lt2>
      <a:accent1>
        <a:srgbClr val="E0FE68"/>
      </a:accent1>
      <a:accent2>
        <a:srgbClr val="9900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Creative Startup Pitch Deck">
  <a:themeElements>
    <a:clrScheme name="Simple Light">
      <a:dk1>
        <a:srgbClr val="FFFFFF"/>
      </a:dk1>
      <a:lt1>
        <a:srgbClr val="132644"/>
      </a:lt1>
      <a:dk2>
        <a:srgbClr val="1645D3"/>
      </a:dk2>
      <a:lt2>
        <a:srgbClr val="8AC1DC"/>
      </a:lt2>
      <a:accent1>
        <a:srgbClr val="E0FE68"/>
      </a:accent1>
      <a:accent2>
        <a:srgbClr val="9900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336</TotalTime>
  <Words>774</Words>
  <Application>Microsoft Office PowerPoint</Application>
  <PresentationFormat>On-screen Show (16:9)</PresentationFormat>
  <Paragraphs>45</Paragraphs>
  <Slides>19</Slides>
  <Notes>2</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19</vt:i4>
      </vt:variant>
    </vt:vector>
  </HeadingPairs>
  <TitlesOfParts>
    <vt:vector size="30" baseType="lpstr">
      <vt:lpstr>Arial</vt:lpstr>
      <vt:lpstr>Arial</vt:lpstr>
      <vt:lpstr>Calibri</vt:lpstr>
      <vt:lpstr>Krona One</vt:lpstr>
      <vt:lpstr>OpenSymbol</vt:lpstr>
      <vt:lpstr>Symbol</vt:lpstr>
      <vt:lpstr>Wingdings</vt:lpstr>
      <vt:lpstr>Creative Startup Pitch Deck</vt:lpstr>
      <vt:lpstr>Creative Startup Pitch Deck</vt:lpstr>
      <vt:lpstr>Creative Startup Pitch Deck</vt:lpstr>
      <vt:lpstr>Slidesgo Final Pages</vt:lpstr>
      <vt:lpstr>Railway System</vt:lpstr>
      <vt:lpstr>Introduction</vt:lpstr>
      <vt:lpstr>Railway Reservation System Overview</vt:lpstr>
      <vt:lpstr>System Purpose and Benefits</vt:lpstr>
      <vt:lpstr>Core Features and Functionalities</vt:lpstr>
      <vt:lpstr>User Interaction and Interface Design</vt:lpstr>
      <vt:lpstr>Technical Implementation and Code Explanation</vt:lpstr>
      <vt:lpstr>Console Interface and Menu Design</vt:lpstr>
      <vt:lpstr>System Architecture and Components</vt:lpstr>
      <vt:lpstr>Key Code Snippets and Their Functions</vt:lpstr>
      <vt:lpstr>Visualizing Code Flow</vt:lpstr>
      <vt:lpstr>Booking and Cancellation Processes</vt:lpstr>
      <vt:lpstr>Booking Logic and Seat Validation</vt:lpstr>
      <vt:lpstr>Cancellation Procedure and Error Handling</vt:lpstr>
      <vt:lpstr>Ticket Summary and Confirmation Display</vt:lpstr>
      <vt:lpstr>User Experience and Enhancements</vt:lpstr>
      <vt:lpstr>Age-Based Pricing</vt:lpstr>
      <vt:lpstr>Conclusions</vt:lpstr>
      <vt:lpstr>THANKS!</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Railway System</dc:title>
  <dc:creator>Ayaan thinkpad</dc:creator>
  <cp:lastModifiedBy>sars</cp:lastModifiedBy>
  <cp:revision>26</cp:revision>
  <dcterms:modified xsi:type="dcterms:W3CDTF">2025-11-11T18:23:28Z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2025-11-09T00:51:16Z</dcterms:created>
  <dc:creator>Unknown Creator</dc:creator>
  <dc:description/>
  <dc:language>en-US</dc:language>
  <cp:lastModifiedBy>Unknown Creator</cp:lastModifiedBy>
  <dcterms:modified xsi:type="dcterms:W3CDTF">2025-11-09T00:51:16Z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22</vt:r8>
  </property>
</Properties>
</file>